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72" r:id="rId1"/>
  </p:sldMasterIdLst>
  <p:handoutMasterIdLst>
    <p:handoutMasterId r:id="rId10"/>
  </p:handoutMasterIdLst>
  <p:sldIdLst>
    <p:sldId id="262" r:id="rId2"/>
    <p:sldId id="269" r:id="rId3"/>
    <p:sldId id="268" r:id="rId4"/>
    <p:sldId id="270" r:id="rId5"/>
    <p:sldId id="271" r:id="rId6"/>
    <p:sldId id="272" r:id="rId7"/>
    <p:sldId id="273" r:id="rId8"/>
    <p:sldId id="27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" userDrawn="1">
          <p15:clr>
            <a:srgbClr val="A4A3A4"/>
          </p15:clr>
        </p15:guide>
        <p15:guide id="2" pos="157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0" autoAdjust="0"/>
    <p:restoredTop sz="94660"/>
  </p:normalViewPr>
  <p:slideViewPr>
    <p:cSldViewPr snapToGrid="0" showGuides="1">
      <p:cViewPr varScale="1">
        <p:scale>
          <a:sx n="78" d="100"/>
          <a:sy n="78" d="100"/>
        </p:scale>
        <p:origin x="54" y="750"/>
      </p:cViewPr>
      <p:guideLst>
        <p:guide orient="horz" pos="663"/>
        <p:guide pos="157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4" d="100"/>
          <a:sy n="74" d="100"/>
        </p:scale>
        <p:origin x="260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/Relationships>
</file>

<file path=ppt/diagrams/_rels/drawing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549C8C-ECFE-4E26-B650-88457C1816F5}" type="doc">
      <dgm:prSet loTypeId="urn:microsoft.com/office/officeart/2005/8/layout/vList4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46382FA-3B75-4647-AF46-A2041B607DA1}">
      <dgm:prSet custT="1"/>
      <dgm:spPr/>
      <dgm:t>
        <a:bodyPr/>
        <a:lstStyle/>
        <a:p>
          <a:pPr rtl="0"/>
          <a:r>
            <a:rPr lang="en-GB" sz="2400" b="1" smtClean="0"/>
            <a:t>So what is so different about identifying, monitoring and supporting Service Children?</a:t>
          </a:r>
          <a:endParaRPr lang="en-GB" sz="2400" b="1"/>
        </a:p>
      </dgm:t>
    </dgm:pt>
    <dgm:pt modelId="{99AF37F7-3C52-44F9-88BC-ED5B9C63C960}" type="parTrans" cxnId="{32C511DB-BF2A-4F0B-A809-08D91FF90A86}">
      <dgm:prSet/>
      <dgm:spPr/>
      <dgm:t>
        <a:bodyPr/>
        <a:lstStyle/>
        <a:p>
          <a:endParaRPr lang="en-US" sz="2400"/>
        </a:p>
      </dgm:t>
    </dgm:pt>
    <dgm:pt modelId="{9FF7AF63-9F95-4A10-896E-9972A841FFD1}" type="sibTrans" cxnId="{32C511DB-BF2A-4F0B-A809-08D91FF90A86}">
      <dgm:prSet/>
      <dgm:spPr/>
      <dgm:t>
        <a:bodyPr/>
        <a:lstStyle/>
        <a:p>
          <a:endParaRPr lang="en-US" sz="2400"/>
        </a:p>
      </dgm:t>
    </dgm:pt>
    <dgm:pt modelId="{6A490088-A566-4ED7-AE2D-9E3747779EB4}">
      <dgm:prSet custT="1"/>
      <dgm:spPr/>
      <dgm:t>
        <a:bodyPr/>
        <a:lstStyle/>
        <a:p>
          <a:pPr rtl="0"/>
          <a:r>
            <a:rPr lang="en-GB" sz="2400" b="1" smtClean="0"/>
            <a:t>Linked to the Armed Forces Covenant 2000 – member since 2014</a:t>
          </a:r>
          <a:endParaRPr lang="en-GB" sz="2400" b="1"/>
        </a:p>
      </dgm:t>
    </dgm:pt>
    <dgm:pt modelId="{72C69C0A-F3B1-4046-B42D-03BE9CB030AE}" type="parTrans" cxnId="{574A0899-91A2-4085-92D6-4196433B4EDA}">
      <dgm:prSet/>
      <dgm:spPr/>
      <dgm:t>
        <a:bodyPr/>
        <a:lstStyle/>
        <a:p>
          <a:endParaRPr lang="en-US" sz="2400"/>
        </a:p>
      </dgm:t>
    </dgm:pt>
    <dgm:pt modelId="{7E1D6FB7-52F9-4AE2-BFE4-9BC7D1FAAF38}" type="sibTrans" cxnId="{574A0899-91A2-4085-92D6-4196433B4EDA}">
      <dgm:prSet/>
      <dgm:spPr/>
      <dgm:t>
        <a:bodyPr/>
        <a:lstStyle/>
        <a:p>
          <a:endParaRPr lang="en-US" sz="2400"/>
        </a:p>
      </dgm:t>
    </dgm:pt>
    <dgm:pt modelId="{D285B63D-7C1A-437C-A45D-B9C157CBDF5F}">
      <dgm:prSet custT="1"/>
      <dgm:spPr/>
      <dgm:t>
        <a:bodyPr/>
        <a:lstStyle/>
        <a:p>
          <a:pPr rtl="0"/>
          <a:r>
            <a:rPr lang="en-GB" sz="2400" b="1" smtClean="0"/>
            <a:t>Vulnerable category within the Support Network</a:t>
          </a:r>
          <a:endParaRPr lang="en-GB" sz="2400" b="1"/>
        </a:p>
      </dgm:t>
    </dgm:pt>
    <dgm:pt modelId="{A91A70E5-ED9A-4998-AABE-CB427047CFBF}" type="parTrans" cxnId="{F67CB663-A737-47E7-B25A-005ADECEB22B}">
      <dgm:prSet/>
      <dgm:spPr/>
      <dgm:t>
        <a:bodyPr/>
        <a:lstStyle/>
        <a:p>
          <a:endParaRPr lang="en-US" sz="2400"/>
        </a:p>
      </dgm:t>
    </dgm:pt>
    <dgm:pt modelId="{AF0BD7A4-4C55-4D87-A96E-B24916103597}" type="sibTrans" cxnId="{F67CB663-A737-47E7-B25A-005ADECEB22B}">
      <dgm:prSet/>
      <dgm:spPr/>
      <dgm:t>
        <a:bodyPr/>
        <a:lstStyle/>
        <a:p>
          <a:endParaRPr lang="en-US" sz="2400"/>
        </a:p>
      </dgm:t>
    </dgm:pt>
    <dgm:pt modelId="{2381EF10-4BAA-4664-81F2-651195FCB3F8}" type="pres">
      <dgm:prSet presAssocID="{DB549C8C-ECFE-4E26-B650-88457C1816F5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EB69F76-C8DE-4A72-A71B-4245913B955D}" type="pres">
      <dgm:prSet presAssocID="{D46382FA-3B75-4647-AF46-A2041B607DA1}" presName="comp" presStyleCnt="0"/>
      <dgm:spPr/>
    </dgm:pt>
    <dgm:pt modelId="{9C4895B6-4863-4680-87DB-031A2F395299}" type="pres">
      <dgm:prSet presAssocID="{D46382FA-3B75-4647-AF46-A2041B607DA1}" presName="box" presStyleLbl="node1" presStyleIdx="0" presStyleCnt="3"/>
      <dgm:spPr/>
      <dgm:t>
        <a:bodyPr/>
        <a:lstStyle/>
        <a:p>
          <a:endParaRPr lang="en-US"/>
        </a:p>
      </dgm:t>
    </dgm:pt>
    <dgm:pt modelId="{C90C5F9B-688E-41F9-AA63-3BE96A496AE8}" type="pres">
      <dgm:prSet presAssocID="{D46382FA-3B75-4647-AF46-A2041B607DA1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893AA09E-7962-4099-A8C9-83C7956C1842}" type="pres">
      <dgm:prSet presAssocID="{D46382FA-3B75-4647-AF46-A2041B607DA1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5C5931-9A13-42C8-A95C-7CFA3833BA59}" type="pres">
      <dgm:prSet presAssocID="{9FF7AF63-9F95-4A10-896E-9972A841FFD1}" presName="spacer" presStyleCnt="0"/>
      <dgm:spPr/>
    </dgm:pt>
    <dgm:pt modelId="{41320C4F-9484-4A68-AEC2-55014A9F61B8}" type="pres">
      <dgm:prSet presAssocID="{6A490088-A566-4ED7-AE2D-9E3747779EB4}" presName="comp" presStyleCnt="0"/>
      <dgm:spPr/>
    </dgm:pt>
    <dgm:pt modelId="{D07A73BB-16DA-4B9F-9E0D-0610E1212CE5}" type="pres">
      <dgm:prSet presAssocID="{6A490088-A566-4ED7-AE2D-9E3747779EB4}" presName="box" presStyleLbl="node1" presStyleIdx="1" presStyleCnt="3"/>
      <dgm:spPr/>
      <dgm:t>
        <a:bodyPr/>
        <a:lstStyle/>
        <a:p>
          <a:endParaRPr lang="en-US"/>
        </a:p>
      </dgm:t>
    </dgm:pt>
    <dgm:pt modelId="{A6519194-0DAB-4AB5-9D97-44E6027BADC8}" type="pres">
      <dgm:prSet presAssocID="{6A490088-A566-4ED7-AE2D-9E3747779EB4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87C122B8-543A-4018-9D66-D6684B612275}" type="pres">
      <dgm:prSet presAssocID="{6A490088-A566-4ED7-AE2D-9E3747779EB4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0B558D-9FE2-4955-904F-0A0A088D6F8B}" type="pres">
      <dgm:prSet presAssocID="{7E1D6FB7-52F9-4AE2-BFE4-9BC7D1FAAF38}" presName="spacer" presStyleCnt="0"/>
      <dgm:spPr/>
    </dgm:pt>
    <dgm:pt modelId="{2F65CDD7-8426-4118-B06E-F5A2146F79D5}" type="pres">
      <dgm:prSet presAssocID="{D285B63D-7C1A-437C-A45D-B9C157CBDF5F}" presName="comp" presStyleCnt="0"/>
      <dgm:spPr/>
    </dgm:pt>
    <dgm:pt modelId="{43FF5E90-A3DB-46D1-9DBA-9DAFEF76D32E}" type="pres">
      <dgm:prSet presAssocID="{D285B63D-7C1A-437C-A45D-B9C157CBDF5F}" presName="box" presStyleLbl="node1" presStyleIdx="2" presStyleCnt="3"/>
      <dgm:spPr/>
      <dgm:t>
        <a:bodyPr/>
        <a:lstStyle/>
        <a:p>
          <a:endParaRPr lang="en-US"/>
        </a:p>
      </dgm:t>
    </dgm:pt>
    <dgm:pt modelId="{A9DF2161-357B-46F4-8A03-1FDB5901EDBC}" type="pres">
      <dgm:prSet presAssocID="{D285B63D-7C1A-437C-A45D-B9C157CBDF5F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9638799F-FBEC-4C05-BA7F-E54A9A7A1DF0}" type="pres">
      <dgm:prSet presAssocID="{D285B63D-7C1A-437C-A45D-B9C157CBDF5F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676C8E3-A27A-415B-8C30-E3B37478DC57}" type="presOf" srcId="{D46382FA-3B75-4647-AF46-A2041B607DA1}" destId="{9C4895B6-4863-4680-87DB-031A2F395299}" srcOrd="0" destOrd="0" presId="urn:microsoft.com/office/officeart/2005/8/layout/vList4"/>
    <dgm:cxn modelId="{189876AC-C838-49B7-9A78-13BECEB366CA}" type="presOf" srcId="{D285B63D-7C1A-437C-A45D-B9C157CBDF5F}" destId="{9638799F-FBEC-4C05-BA7F-E54A9A7A1DF0}" srcOrd="1" destOrd="0" presId="urn:microsoft.com/office/officeart/2005/8/layout/vList4"/>
    <dgm:cxn modelId="{32C511DB-BF2A-4F0B-A809-08D91FF90A86}" srcId="{DB549C8C-ECFE-4E26-B650-88457C1816F5}" destId="{D46382FA-3B75-4647-AF46-A2041B607DA1}" srcOrd="0" destOrd="0" parTransId="{99AF37F7-3C52-44F9-88BC-ED5B9C63C960}" sibTransId="{9FF7AF63-9F95-4A10-896E-9972A841FFD1}"/>
    <dgm:cxn modelId="{ECC461EF-B8EF-4D75-837B-3588C78D0DAD}" type="presOf" srcId="{6A490088-A566-4ED7-AE2D-9E3747779EB4}" destId="{D07A73BB-16DA-4B9F-9E0D-0610E1212CE5}" srcOrd="0" destOrd="0" presId="urn:microsoft.com/office/officeart/2005/8/layout/vList4"/>
    <dgm:cxn modelId="{A1E7D901-43F8-4DE9-B02B-EA6726196DF8}" type="presOf" srcId="{D46382FA-3B75-4647-AF46-A2041B607DA1}" destId="{893AA09E-7962-4099-A8C9-83C7956C1842}" srcOrd="1" destOrd="0" presId="urn:microsoft.com/office/officeart/2005/8/layout/vList4"/>
    <dgm:cxn modelId="{221DF56E-0FCC-4FF9-95EC-94846BA5A2BC}" type="presOf" srcId="{D285B63D-7C1A-437C-A45D-B9C157CBDF5F}" destId="{43FF5E90-A3DB-46D1-9DBA-9DAFEF76D32E}" srcOrd="0" destOrd="0" presId="urn:microsoft.com/office/officeart/2005/8/layout/vList4"/>
    <dgm:cxn modelId="{CA0051AA-4342-411A-BFB2-43E4318B3827}" type="presOf" srcId="{DB549C8C-ECFE-4E26-B650-88457C1816F5}" destId="{2381EF10-4BAA-4664-81F2-651195FCB3F8}" srcOrd="0" destOrd="0" presId="urn:microsoft.com/office/officeart/2005/8/layout/vList4"/>
    <dgm:cxn modelId="{F67CB663-A737-47E7-B25A-005ADECEB22B}" srcId="{DB549C8C-ECFE-4E26-B650-88457C1816F5}" destId="{D285B63D-7C1A-437C-A45D-B9C157CBDF5F}" srcOrd="2" destOrd="0" parTransId="{A91A70E5-ED9A-4998-AABE-CB427047CFBF}" sibTransId="{AF0BD7A4-4C55-4D87-A96E-B24916103597}"/>
    <dgm:cxn modelId="{DADAE84E-7C7C-440F-AC37-44764510B3B6}" type="presOf" srcId="{6A490088-A566-4ED7-AE2D-9E3747779EB4}" destId="{87C122B8-543A-4018-9D66-D6684B612275}" srcOrd="1" destOrd="0" presId="urn:microsoft.com/office/officeart/2005/8/layout/vList4"/>
    <dgm:cxn modelId="{574A0899-91A2-4085-92D6-4196433B4EDA}" srcId="{DB549C8C-ECFE-4E26-B650-88457C1816F5}" destId="{6A490088-A566-4ED7-AE2D-9E3747779EB4}" srcOrd="1" destOrd="0" parTransId="{72C69C0A-F3B1-4046-B42D-03BE9CB030AE}" sibTransId="{7E1D6FB7-52F9-4AE2-BFE4-9BC7D1FAAF38}"/>
    <dgm:cxn modelId="{2BBFAA2F-E51D-4759-9434-05E5545BF45B}" type="presParOf" srcId="{2381EF10-4BAA-4664-81F2-651195FCB3F8}" destId="{AEB69F76-C8DE-4A72-A71B-4245913B955D}" srcOrd="0" destOrd="0" presId="urn:microsoft.com/office/officeart/2005/8/layout/vList4"/>
    <dgm:cxn modelId="{263E462C-1BB6-46CA-AFE1-AA05B42C0365}" type="presParOf" srcId="{AEB69F76-C8DE-4A72-A71B-4245913B955D}" destId="{9C4895B6-4863-4680-87DB-031A2F395299}" srcOrd="0" destOrd="0" presId="urn:microsoft.com/office/officeart/2005/8/layout/vList4"/>
    <dgm:cxn modelId="{E8202B32-E318-4581-A1F1-391BC28811C6}" type="presParOf" srcId="{AEB69F76-C8DE-4A72-A71B-4245913B955D}" destId="{C90C5F9B-688E-41F9-AA63-3BE96A496AE8}" srcOrd="1" destOrd="0" presId="urn:microsoft.com/office/officeart/2005/8/layout/vList4"/>
    <dgm:cxn modelId="{9456C084-2068-477F-AA13-C936EE750110}" type="presParOf" srcId="{AEB69F76-C8DE-4A72-A71B-4245913B955D}" destId="{893AA09E-7962-4099-A8C9-83C7956C1842}" srcOrd="2" destOrd="0" presId="urn:microsoft.com/office/officeart/2005/8/layout/vList4"/>
    <dgm:cxn modelId="{74FD493B-0502-4F44-8838-3FEFA58EB1D2}" type="presParOf" srcId="{2381EF10-4BAA-4664-81F2-651195FCB3F8}" destId="{895C5931-9A13-42C8-A95C-7CFA3833BA59}" srcOrd="1" destOrd="0" presId="urn:microsoft.com/office/officeart/2005/8/layout/vList4"/>
    <dgm:cxn modelId="{B6974B3F-EDC4-4B8F-809D-8FF6633AA421}" type="presParOf" srcId="{2381EF10-4BAA-4664-81F2-651195FCB3F8}" destId="{41320C4F-9484-4A68-AEC2-55014A9F61B8}" srcOrd="2" destOrd="0" presId="urn:microsoft.com/office/officeart/2005/8/layout/vList4"/>
    <dgm:cxn modelId="{A1AE76EA-3E52-4281-9F2E-1942504014A5}" type="presParOf" srcId="{41320C4F-9484-4A68-AEC2-55014A9F61B8}" destId="{D07A73BB-16DA-4B9F-9E0D-0610E1212CE5}" srcOrd="0" destOrd="0" presId="urn:microsoft.com/office/officeart/2005/8/layout/vList4"/>
    <dgm:cxn modelId="{C26C72DE-5795-44E7-85E5-4674B8997E9F}" type="presParOf" srcId="{41320C4F-9484-4A68-AEC2-55014A9F61B8}" destId="{A6519194-0DAB-4AB5-9D97-44E6027BADC8}" srcOrd="1" destOrd="0" presId="urn:microsoft.com/office/officeart/2005/8/layout/vList4"/>
    <dgm:cxn modelId="{CD5B4559-30C4-4067-A3EC-CA073D8765ED}" type="presParOf" srcId="{41320C4F-9484-4A68-AEC2-55014A9F61B8}" destId="{87C122B8-543A-4018-9D66-D6684B612275}" srcOrd="2" destOrd="0" presId="urn:microsoft.com/office/officeart/2005/8/layout/vList4"/>
    <dgm:cxn modelId="{BE53068F-4ABC-41F1-871C-CAB33353E30F}" type="presParOf" srcId="{2381EF10-4BAA-4664-81F2-651195FCB3F8}" destId="{190B558D-9FE2-4955-904F-0A0A088D6F8B}" srcOrd="3" destOrd="0" presId="urn:microsoft.com/office/officeart/2005/8/layout/vList4"/>
    <dgm:cxn modelId="{33C0F0DA-F160-4D7F-A3E8-F9ADB696DB90}" type="presParOf" srcId="{2381EF10-4BAA-4664-81F2-651195FCB3F8}" destId="{2F65CDD7-8426-4118-B06E-F5A2146F79D5}" srcOrd="4" destOrd="0" presId="urn:microsoft.com/office/officeart/2005/8/layout/vList4"/>
    <dgm:cxn modelId="{4776FFA3-7C69-4B27-B9FD-7F7E230B902E}" type="presParOf" srcId="{2F65CDD7-8426-4118-B06E-F5A2146F79D5}" destId="{43FF5E90-A3DB-46D1-9DBA-9DAFEF76D32E}" srcOrd="0" destOrd="0" presId="urn:microsoft.com/office/officeart/2005/8/layout/vList4"/>
    <dgm:cxn modelId="{C7ADAB48-3E22-4F01-A1DF-8B4F00541B68}" type="presParOf" srcId="{2F65CDD7-8426-4118-B06E-F5A2146F79D5}" destId="{A9DF2161-357B-46F4-8A03-1FDB5901EDBC}" srcOrd="1" destOrd="0" presId="urn:microsoft.com/office/officeart/2005/8/layout/vList4"/>
    <dgm:cxn modelId="{5D3D75DF-B326-4250-B026-16A4B43CBC7B}" type="presParOf" srcId="{2F65CDD7-8426-4118-B06E-F5A2146F79D5}" destId="{9638799F-FBEC-4C05-BA7F-E54A9A7A1DF0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F16DD8F-F951-4A09-981B-29EF6B44544A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E234719-258D-4645-B42A-F48C125CC782}">
      <dgm:prSet/>
      <dgm:spPr/>
      <dgm:t>
        <a:bodyPr/>
        <a:lstStyle/>
        <a:p>
          <a:pPr rtl="0"/>
          <a:r>
            <a:rPr lang="en-GB" b="1" dirty="0" smtClean="0"/>
            <a:t>Interview and enrolment day captures the data – engage with the learner</a:t>
          </a:r>
          <a:endParaRPr lang="en-GB" b="1" dirty="0"/>
        </a:p>
      </dgm:t>
    </dgm:pt>
    <dgm:pt modelId="{BC4D3E85-1DF6-4D16-8806-FAEDD6EB3B29}" type="parTrans" cxnId="{44EAD5A0-D55E-4F36-95CB-C8D34659364C}">
      <dgm:prSet/>
      <dgm:spPr/>
      <dgm:t>
        <a:bodyPr/>
        <a:lstStyle/>
        <a:p>
          <a:endParaRPr lang="en-US" b="1"/>
        </a:p>
      </dgm:t>
    </dgm:pt>
    <dgm:pt modelId="{77E54B34-0662-47D1-890D-BAD00B55C3CA}" type="sibTrans" cxnId="{44EAD5A0-D55E-4F36-95CB-C8D34659364C}">
      <dgm:prSet/>
      <dgm:spPr/>
      <dgm:t>
        <a:bodyPr/>
        <a:lstStyle/>
        <a:p>
          <a:endParaRPr lang="en-US" b="1"/>
        </a:p>
      </dgm:t>
    </dgm:pt>
    <dgm:pt modelId="{45C4648E-6B1B-4C4F-B6FA-E0946F9E2E00}">
      <dgm:prSet/>
      <dgm:spPr/>
      <dgm:t>
        <a:bodyPr/>
        <a:lstStyle/>
        <a:p>
          <a:pPr rtl="0"/>
          <a:r>
            <a:rPr lang="en-GB" b="1" dirty="0" smtClean="0"/>
            <a:t>Learning  Agreement asks the question – Service Child?</a:t>
          </a:r>
          <a:endParaRPr lang="en-GB" b="1" dirty="0"/>
        </a:p>
      </dgm:t>
    </dgm:pt>
    <dgm:pt modelId="{BF7759C6-A20E-4A34-AD34-0872A68C2C4C}" type="parTrans" cxnId="{3CE89DB7-2941-48D9-B370-E00790E77BAD}">
      <dgm:prSet/>
      <dgm:spPr/>
      <dgm:t>
        <a:bodyPr/>
        <a:lstStyle/>
        <a:p>
          <a:endParaRPr lang="en-US" b="1"/>
        </a:p>
      </dgm:t>
    </dgm:pt>
    <dgm:pt modelId="{91B0CB96-8CA1-41B1-99FC-D73AAB2F1E2B}" type="sibTrans" cxnId="{3CE89DB7-2941-48D9-B370-E00790E77BAD}">
      <dgm:prSet/>
      <dgm:spPr/>
      <dgm:t>
        <a:bodyPr/>
        <a:lstStyle/>
        <a:p>
          <a:endParaRPr lang="en-US" b="1"/>
        </a:p>
      </dgm:t>
    </dgm:pt>
    <dgm:pt modelId="{F5EFDAC6-D77A-48FE-931C-6F67254215A3}">
      <dgm:prSet/>
      <dgm:spPr/>
      <dgm:t>
        <a:bodyPr/>
        <a:lstStyle/>
        <a:p>
          <a:pPr rtl="0"/>
          <a:r>
            <a:rPr lang="en-GB" b="1" dirty="0" smtClean="0"/>
            <a:t>Data field linked to SC field within MIS – currently User defined field and not ILR</a:t>
          </a:r>
          <a:endParaRPr lang="en-GB" b="1" dirty="0"/>
        </a:p>
      </dgm:t>
    </dgm:pt>
    <dgm:pt modelId="{246A2102-E635-4C81-B10B-309436E1B039}" type="parTrans" cxnId="{72B930BE-D1D6-44BB-AD01-58DE243FC524}">
      <dgm:prSet/>
      <dgm:spPr/>
      <dgm:t>
        <a:bodyPr/>
        <a:lstStyle/>
        <a:p>
          <a:endParaRPr lang="en-US" b="1"/>
        </a:p>
      </dgm:t>
    </dgm:pt>
    <dgm:pt modelId="{2C32E093-221F-4822-A5F3-115B8FC61EAC}" type="sibTrans" cxnId="{72B930BE-D1D6-44BB-AD01-58DE243FC524}">
      <dgm:prSet/>
      <dgm:spPr/>
      <dgm:t>
        <a:bodyPr/>
        <a:lstStyle/>
        <a:p>
          <a:endParaRPr lang="en-US" b="1"/>
        </a:p>
      </dgm:t>
    </dgm:pt>
    <dgm:pt modelId="{74BC8B0C-C0AD-4251-AFB4-6F0469530995}">
      <dgm:prSet/>
      <dgm:spPr/>
      <dgm:t>
        <a:bodyPr/>
        <a:lstStyle/>
        <a:p>
          <a:pPr rtl="0"/>
          <a:r>
            <a:rPr lang="en-GB" b="1" smtClean="0"/>
            <a:t>Link field to additional support fields</a:t>
          </a:r>
          <a:endParaRPr lang="en-GB" b="1"/>
        </a:p>
      </dgm:t>
    </dgm:pt>
    <dgm:pt modelId="{93C2BBB3-FCBC-45E9-BE6E-6CBBB98527E4}" type="parTrans" cxnId="{10D8AEE5-1B74-4FA1-BED2-DFD89DF42270}">
      <dgm:prSet/>
      <dgm:spPr/>
      <dgm:t>
        <a:bodyPr/>
        <a:lstStyle/>
        <a:p>
          <a:endParaRPr lang="en-US" b="1"/>
        </a:p>
      </dgm:t>
    </dgm:pt>
    <dgm:pt modelId="{E89FCF88-AE80-43C9-A12C-00AFDDEAC9B2}" type="sibTrans" cxnId="{10D8AEE5-1B74-4FA1-BED2-DFD89DF42270}">
      <dgm:prSet/>
      <dgm:spPr/>
      <dgm:t>
        <a:bodyPr/>
        <a:lstStyle/>
        <a:p>
          <a:endParaRPr lang="en-US" b="1"/>
        </a:p>
      </dgm:t>
    </dgm:pt>
    <dgm:pt modelId="{CD1B3B24-C4A6-4D55-9C24-712D135B1664}">
      <dgm:prSet/>
      <dgm:spPr/>
      <dgm:t>
        <a:bodyPr/>
        <a:lstStyle/>
        <a:p>
          <a:pPr rtl="0"/>
          <a:r>
            <a:rPr lang="en-GB" b="1" dirty="0" smtClean="0"/>
            <a:t>Learning difficulty or medical conditions</a:t>
          </a:r>
          <a:endParaRPr lang="en-GB" b="1" dirty="0"/>
        </a:p>
      </dgm:t>
    </dgm:pt>
    <dgm:pt modelId="{8BCE28B2-F400-41B1-8FA6-7FD8D1A605D9}" type="parTrans" cxnId="{095A38B5-519D-4B24-BCB1-017E24948F10}">
      <dgm:prSet/>
      <dgm:spPr/>
      <dgm:t>
        <a:bodyPr/>
        <a:lstStyle/>
        <a:p>
          <a:endParaRPr lang="en-US" b="1"/>
        </a:p>
      </dgm:t>
    </dgm:pt>
    <dgm:pt modelId="{084562C7-5D63-4D94-9F66-4F6CBF2E0F72}" type="sibTrans" cxnId="{095A38B5-519D-4B24-BCB1-017E24948F10}">
      <dgm:prSet/>
      <dgm:spPr/>
      <dgm:t>
        <a:bodyPr/>
        <a:lstStyle/>
        <a:p>
          <a:endParaRPr lang="en-US" b="1"/>
        </a:p>
      </dgm:t>
    </dgm:pt>
    <dgm:pt modelId="{40121325-9DD1-4C01-9FDA-21A9800AA890}">
      <dgm:prSet/>
      <dgm:spPr/>
      <dgm:t>
        <a:bodyPr/>
        <a:lstStyle/>
        <a:p>
          <a:pPr rtl="0"/>
          <a:r>
            <a:rPr lang="en-GB" b="1" dirty="0" smtClean="0"/>
            <a:t>Prior attainment and Qualifications on Entry</a:t>
          </a:r>
          <a:endParaRPr lang="en-GB" b="1" dirty="0"/>
        </a:p>
      </dgm:t>
    </dgm:pt>
    <dgm:pt modelId="{03CB6172-BF45-4FAB-959C-47832765DC42}" type="parTrans" cxnId="{6DCA03BF-F332-485F-ADA9-55EC0347DA7F}">
      <dgm:prSet/>
      <dgm:spPr/>
      <dgm:t>
        <a:bodyPr/>
        <a:lstStyle/>
        <a:p>
          <a:endParaRPr lang="en-US" b="1"/>
        </a:p>
      </dgm:t>
    </dgm:pt>
    <dgm:pt modelId="{7BEDEC58-D8F5-40EB-8ABC-4361872B05FF}" type="sibTrans" cxnId="{6DCA03BF-F332-485F-ADA9-55EC0347DA7F}">
      <dgm:prSet/>
      <dgm:spPr/>
      <dgm:t>
        <a:bodyPr/>
        <a:lstStyle/>
        <a:p>
          <a:endParaRPr lang="en-US" b="1"/>
        </a:p>
      </dgm:t>
    </dgm:pt>
    <dgm:pt modelId="{00C90D2A-A8E0-4F34-B12F-F9F1F204698A}">
      <dgm:prSet/>
      <dgm:spPr/>
      <dgm:t>
        <a:bodyPr/>
        <a:lstStyle/>
        <a:p>
          <a:pPr rtl="0"/>
          <a:r>
            <a:rPr lang="en-GB" b="1" dirty="0" smtClean="0"/>
            <a:t>Previous Schools</a:t>
          </a:r>
          <a:endParaRPr lang="en-GB" b="1" dirty="0"/>
        </a:p>
      </dgm:t>
    </dgm:pt>
    <dgm:pt modelId="{B38572A2-EF9A-4091-8C93-170539C40A74}" type="parTrans" cxnId="{63A4B4B4-28F0-4188-8515-9B927F423A36}">
      <dgm:prSet/>
      <dgm:spPr/>
      <dgm:t>
        <a:bodyPr/>
        <a:lstStyle/>
        <a:p>
          <a:endParaRPr lang="en-US" b="1"/>
        </a:p>
      </dgm:t>
    </dgm:pt>
    <dgm:pt modelId="{2E1C9D31-4D90-4D57-9EA7-D02742E8E624}" type="sibTrans" cxnId="{63A4B4B4-28F0-4188-8515-9B927F423A36}">
      <dgm:prSet/>
      <dgm:spPr/>
      <dgm:t>
        <a:bodyPr/>
        <a:lstStyle/>
        <a:p>
          <a:endParaRPr lang="en-US" b="1"/>
        </a:p>
      </dgm:t>
    </dgm:pt>
    <dgm:pt modelId="{1DE627CC-3A17-4B51-ACB4-917864FF1CE6}">
      <dgm:prSet/>
      <dgm:spPr/>
      <dgm:t>
        <a:bodyPr/>
        <a:lstStyle/>
        <a:p>
          <a:pPr rtl="0"/>
          <a:r>
            <a:rPr lang="en-GB" b="1" dirty="0" smtClean="0"/>
            <a:t>Care Leaver, Child in Care (</a:t>
          </a:r>
          <a:r>
            <a:rPr lang="en-GB" b="1" dirty="0" err="1" smtClean="0"/>
            <a:t>CiC</a:t>
          </a:r>
          <a:r>
            <a:rPr lang="en-GB" b="1" dirty="0" smtClean="0"/>
            <a:t>)</a:t>
          </a:r>
          <a:endParaRPr lang="en-GB" b="1" dirty="0"/>
        </a:p>
      </dgm:t>
    </dgm:pt>
    <dgm:pt modelId="{BA96A27E-6E0A-4959-B89D-0C632CD77DA9}" type="parTrans" cxnId="{27F407CC-B758-4168-81F3-50D5A20D06C5}">
      <dgm:prSet/>
      <dgm:spPr/>
      <dgm:t>
        <a:bodyPr/>
        <a:lstStyle/>
        <a:p>
          <a:endParaRPr lang="en-US"/>
        </a:p>
      </dgm:t>
    </dgm:pt>
    <dgm:pt modelId="{E88DB9A4-BDA7-4356-B071-4768116FE7CA}" type="sibTrans" cxnId="{27F407CC-B758-4168-81F3-50D5A20D06C5}">
      <dgm:prSet/>
      <dgm:spPr/>
      <dgm:t>
        <a:bodyPr/>
        <a:lstStyle/>
        <a:p>
          <a:endParaRPr lang="en-US"/>
        </a:p>
      </dgm:t>
    </dgm:pt>
    <dgm:pt modelId="{A2630E69-E36C-4824-9EA6-9174A272BE29}" type="pres">
      <dgm:prSet presAssocID="{8F16DD8F-F951-4A09-981B-29EF6B44544A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5669194-1CA9-45C7-8C97-6D2747B94228}" type="pres">
      <dgm:prSet presAssocID="{AE234719-258D-4645-B42A-F48C125CC782}" presName="comp" presStyleCnt="0"/>
      <dgm:spPr/>
    </dgm:pt>
    <dgm:pt modelId="{EEF9BBBC-A390-48A1-B2D5-558CC8626438}" type="pres">
      <dgm:prSet presAssocID="{AE234719-258D-4645-B42A-F48C125CC782}" presName="box" presStyleLbl="node1" presStyleIdx="0" presStyleCnt="4"/>
      <dgm:spPr/>
      <dgm:t>
        <a:bodyPr/>
        <a:lstStyle/>
        <a:p>
          <a:endParaRPr lang="en-US"/>
        </a:p>
      </dgm:t>
    </dgm:pt>
    <dgm:pt modelId="{307E7BDC-25A4-4ED0-8882-5A92A5F37ED7}" type="pres">
      <dgm:prSet presAssocID="{AE234719-258D-4645-B42A-F48C125CC782}" presName="img" presStyleLbl="fgImgPlace1" presStyleIdx="0" presStyleCnt="4"/>
      <dgm:spPr/>
      <dgm:t>
        <a:bodyPr/>
        <a:lstStyle/>
        <a:p>
          <a:endParaRPr lang="en-US"/>
        </a:p>
      </dgm:t>
    </dgm:pt>
    <dgm:pt modelId="{964BF7B0-A9CF-47FA-9195-EB7691A51837}" type="pres">
      <dgm:prSet presAssocID="{AE234719-258D-4645-B42A-F48C125CC782}" presName="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85A9048-6351-4399-9A8A-BAA155C2B3F3}" type="pres">
      <dgm:prSet presAssocID="{77E54B34-0662-47D1-890D-BAD00B55C3CA}" presName="spacer" presStyleCnt="0"/>
      <dgm:spPr/>
    </dgm:pt>
    <dgm:pt modelId="{AA2E6D71-0761-4E92-B981-39C933F9371A}" type="pres">
      <dgm:prSet presAssocID="{45C4648E-6B1B-4C4F-B6FA-E0946F9E2E00}" presName="comp" presStyleCnt="0"/>
      <dgm:spPr/>
    </dgm:pt>
    <dgm:pt modelId="{B3266A20-AF18-4D3B-85B4-CA14D6FA3AB0}" type="pres">
      <dgm:prSet presAssocID="{45C4648E-6B1B-4C4F-B6FA-E0946F9E2E00}" presName="box" presStyleLbl="node1" presStyleIdx="1" presStyleCnt="4"/>
      <dgm:spPr/>
      <dgm:t>
        <a:bodyPr/>
        <a:lstStyle/>
        <a:p>
          <a:endParaRPr lang="en-US"/>
        </a:p>
      </dgm:t>
    </dgm:pt>
    <dgm:pt modelId="{3E98A4B7-A04D-4A09-BA27-BDFFA58D8B45}" type="pres">
      <dgm:prSet presAssocID="{45C4648E-6B1B-4C4F-B6FA-E0946F9E2E00}" presName="img" presStyleLbl="fgImgPlace1" presStyleIdx="1" presStyleCnt="4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2FA7E745-A8D0-4CCC-8676-761490FBB919}" type="pres">
      <dgm:prSet presAssocID="{45C4648E-6B1B-4C4F-B6FA-E0946F9E2E00}" presName="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3838CD6-4256-4339-9132-48D6E1942430}" type="pres">
      <dgm:prSet presAssocID="{91B0CB96-8CA1-41B1-99FC-D73AAB2F1E2B}" presName="spacer" presStyleCnt="0"/>
      <dgm:spPr/>
    </dgm:pt>
    <dgm:pt modelId="{76750455-2936-4AE4-8783-50220F3DDF07}" type="pres">
      <dgm:prSet presAssocID="{F5EFDAC6-D77A-48FE-931C-6F67254215A3}" presName="comp" presStyleCnt="0"/>
      <dgm:spPr/>
    </dgm:pt>
    <dgm:pt modelId="{565982F6-7FFB-4F60-9B63-4073E95246C9}" type="pres">
      <dgm:prSet presAssocID="{F5EFDAC6-D77A-48FE-931C-6F67254215A3}" presName="box" presStyleLbl="node1" presStyleIdx="2" presStyleCnt="4"/>
      <dgm:spPr/>
      <dgm:t>
        <a:bodyPr/>
        <a:lstStyle/>
        <a:p>
          <a:endParaRPr lang="en-US"/>
        </a:p>
      </dgm:t>
    </dgm:pt>
    <dgm:pt modelId="{A8DA3CA4-E4FF-4B22-9564-A77F8DF64534}" type="pres">
      <dgm:prSet presAssocID="{F5EFDAC6-D77A-48FE-931C-6F67254215A3}" presName="img" presStyleLbl="fgImgPlace1" presStyleIdx="2" presStyleCnt="4"/>
      <dgm:spPr/>
      <dgm:t>
        <a:bodyPr/>
        <a:lstStyle/>
        <a:p>
          <a:endParaRPr lang="en-US"/>
        </a:p>
      </dgm:t>
    </dgm:pt>
    <dgm:pt modelId="{FA4E23D2-5D91-4A30-8040-64BE8EFFCCC4}" type="pres">
      <dgm:prSet presAssocID="{F5EFDAC6-D77A-48FE-931C-6F67254215A3}" presName="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318AE65-DC63-45A7-8D1F-17F07DAED993}" type="pres">
      <dgm:prSet presAssocID="{2C32E093-221F-4822-A5F3-115B8FC61EAC}" presName="spacer" presStyleCnt="0"/>
      <dgm:spPr/>
    </dgm:pt>
    <dgm:pt modelId="{A1179FAD-F482-416D-836D-A0B755966B4F}" type="pres">
      <dgm:prSet presAssocID="{74BC8B0C-C0AD-4251-AFB4-6F0469530995}" presName="comp" presStyleCnt="0"/>
      <dgm:spPr/>
    </dgm:pt>
    <dgm:pt modelId="{38E12058-62C3-4125-A5F3-0D4D5E08C58A}" type="pres">
      <dgm:prSet presAssocID="{74BC8B0C-C0AD-4251-AFB4-6F0469530995}" presName="box" presStyleLbl="node1" presStyleIdx="3" presStyleCnt="4"/>
      <dgm:spPr/>
      <dgm:t>
        <a:bodyPr/>
        <a:lstStyle/>
        <a:p>
          <a:endParaRPr lang="en-US"/>
        </a:p>
      </dgm:t>
    </dgm:pt>
    <dgm:pt modelId="{BF8FE33F-DF60-44A5-A889-D0789A267AFB}" type="pres">
      <dgm:prSet presAssocID="{74BC8B0C-C0AD-4251-AFB4-6F0469530995}" presName="img" presStyleLbl="fgImgPlace1" presStyleIdx="3" presStyleCnt="4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CDAECC80-DE62-44E8-80E3-BAF2286708A6}" type="pres">
      <dgm:prSet presAssocID="{74BC8B0C-C0AD-4251-AFB4-6F0469530995}" presName="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870E196-36F1-4872-A7C7-CB3233B8B8C8}" type="presOf" srcId="{1DE627CC-3A17-4B51-ACB4-917864FF1CE6}" destId="{CDAECC80-DE62-44E8-80E3-BAF2286708A6}" srcOrd="1" destOrd="4" presId="urn:microsoft.com/office/officeart/2005/8/layout/vList4"/>
    <dgm:cxn modelId="{163267DA-C762-4CA8-89AB-55263CBFB304}" type="presOf" srcId="{40121325-9DD1-4C01-9FDA-21A9800AA890}" destId="{CDAECC80-DE62-44E8-80E3-BAF2286708A6}" srcOrd="1" destOrd="2" presId="urn:microsoft.com/office/officeart/2005/8/layout/vList4"/>
    <dgm:cxn modelId="{72B930BE-D1D6-44BB-AD01-58DE243FC524}" srcId="{8F16DD8F-F951-4A09-981B-29EF6B44544A}" destId="{F5EFDAC6-D77A-48FE-931C-6F67254215A3}" srcOrd="2" destOrd="0" parTransId="{246A2102-E635-4C81-B10B-309436E1B039}" sibTransId="{2C32E093-221F-4822-A5F3-115B8FC61EAC}"/>
    <dgm:cxn modelId="{1EF2A5E7-9F32-4EE6-87AD-431CA2D55A7E}" type="presOf" srcId="{F5EFDAC6-D77A-48FE-931C-6F67254215A3}" destId="{FA4E23D2-5D91-4A30-8040-64BE8EFFCCC4}" srcOrd="1" destOrd="0" presId="urn:microsoft.com/office/officeart/2005/8/layout/vList4"/>
    <dgm:cxn modelId="{71551C01-6F35-49F6-B403-CE0FD2B30335}" type="presOf" srcId="{1DE627CC-3A17-4B51-ACB4-917864FF1CE6}" destId="{38E12058-62C3-4125-A5F3-0D4D5E08C58A}" srcOrd="0" destOrd="4" presId="urn:microsoft.com/office/officeart/2005/8/layout/vList4"/>
    <dgm:cxn modelId="{F65A6B3C-3CD6-4D12-98C8-3AF4FE3AFC4C}" type="presOf" srcId="{45C4648E-6B1B-4C4F-B6FA-E0946F9E2E00}" destId="{B3266A20-AF18-4D3B-85B4-CA14D6FA3AB0}" srcOrd="0" destOrd="0" presId="urn:microsoft.com/office/officeart/2005/8/layout/vList4"/>
    <dgm:cxn modelId="{220BABE8-B745-4174-9FB9-8681B940469D}" type="presOf" srcId="{AE234719-258D-4645-B42A-F48C125CC782}" destId="{964BF7B0-A9CF-47FA-9195-EB7691A51837}" srcOrd="1" destOrd="0" presId="urn:microsoft.com/office/officeart/2005/8/layout/vList4"/>
    <dgm:cxn modelId="{1AE4027B-07DC-4EEC-9140-BC0CC07D3068}" type="presOf" srcId="{40121325-9DD1-4C01-9FDA-21A9800AA890}" destId="{38E12058-62C3-4125-A5F3-0D4D5E08C58A}" srcOrd="0" destOrd="2" presId="urn:microsoft.com/office/officeart/2005/8/layout/vList4"/>
    <dgm:cxn modelId="{27F407CC-B758-4168-81F3-50D5A20D06C5}" srcId="{74BC8B0C-C0AD-4251-AFB4-6F0469530995}" destId="{1DE627CC-3A17-4B51-ACB4-917864FF1CE6}" srcOrd="3" destOrd="0" parTransId="{BA96A27E-6E0A-4959-B89D-0C632CD77DA9}" sibTransId="{E88DB9A4-BDA7-4356-B071-4768116FE7CA}"/>
    <dgm:cxn modelId="{5F1B37CE-ED0E-41C6-9DDE-19C46E8F25C3}" type="presOf" srcId="{74BC8B0C-C0AD-4251-AFB4-6F0469530995}" destId="{CDAECC80-DE62-44E8-80E3-BAF2286708A6}" srcOrd="1" destOrd="0" presId="urn:microsoft.com/office/officeart/2005/8/layout/vList4"/>
    <dgm:cxn modelId="{095A38B5-519D-4B24-BCB1-017E24948F10}" srcId="{74BC8B0C-C0AD-4251-AFB4-6F0469530995}" destId="{CD1B3B24-C4A6-4D55-9C24-712D135B1664}" srcOrd="0" destOrd="0" parTransId="{8BCE28B2-F400-41B1-8FA6-7FD8D1A605D9}" sibTransId="{084562C7-5D63-4D94-9F66-4F6CBF2E0F72}"/>
    <dgm:cxn modelId="{2ACCCC31-E7DB-4AE5-89DF-7E6A03880AFF}" type="presOf" srcId="{CD1B3B24-C4A6-4D55-9C24-712D135B1664}" destId="{38E12058-62C3-4125-A5F3-0D4D5E08C58A}" srcOrd="0" destOrd="1" presId="urn:microsoft.com/office/officeart/2005/8/layout/vList4"/>
    <dgm:cxn modelId="{63A4B4B4-28F0-4188-8515-9B927F423A36}" srcId="{74BC8B0C-C0AD-4251-AFB4-6F0469530995}" destId="{00C90D2A-A8E0-4F34-B12F-F9F1F204698A}" srcOrd="2" destOrd="0" parTransId="{B38572A2-EF9A-4091-8C93-170539C40A74}" sibTransId="{2E1C9D31-4D90-4D57-9EA7-D02742E8E624}"/>
    <dgm:cxn modelId="{44EAD5A0-D55E-4F36-95CB-C8D34659364C}" srcId="{8F16DD8F-F951-4A09-981B-29EF6B44544A}" destId="{AE234719-258D-4645-B42A-F48C125CC782}" srcOrd="0" destOrd="0" parTransId="{BC4D3E85-1DF6-4D16-8806-FAEDD6EB3B29}" sibTransId="{77E54B34-0662-47D1-890D-BAD00B55C3CA}"/>
    <dgm:cxn modelId="{98F5D8E8-200A-4DD0-8E62-44C52242A0D9}" type="presOf" srcId="{00C90D2A-A8E0-4F34-B12F-F9F1F204698A}" destId="{CDAECC80-DE62-44E8-80E3-BAF2286708A6}" srcOrd="1" destOrd="3" presId="urn:microsoft.com/office/officeart/2005/8/layout/vList4"/>
    <dgm:cxn modelId="{3CE89DB7-2941-48D9-B370-E00790E77BAD}" srcId="{8F16DD8F-F951-4A09-981B-29EF6B44544A}" destId="{45C4648E-6B1B-4C4F-B6FA-E0946F9E2E00}" srcOrd="1" destOrd="0" parTransId="{BF7759C6-A20E-4A34-AD34-0872A68C2C4C}" sibTransId="{91B0CB96-8CA1-41B1-99FC-D73AAB2F1E2B}"/>
    <dgm:cxn modelId="{70C41804-CAFA-42FA-8D4E-B1EBAF49BE10}" type="presOf" srcId="{AE234719-258D-4645-B42A-F48C125CC782}" destId="{EEF9BBBC-A390-48A1-B2D5-558CC8626438}" srcOrd="0" destOrd="0" presId="urn:microsoft.com/office/officeart/2005/8/layout/vList4"/>
    <dgm:cxn modelId="{4049BF24-E308-46B3-8709-1C98DBA32B02}" type="presOf" srcId="{74BC8B0C-C0AD-4251-AFB4-6F0469530995}" destId="{38E12058-62C3-4125-A5F3-0D4D5E08C58A}" srcOrd="0" destOrd="0" presId="urn:microsoft.com/office/officeart/2005/8/layout/vList4"/>
    <dgm:cxn modelId="{CC691729-0E54-4DAD-BC8A-47157417A6BB}" type="presOf" srcId="{CD1B3B24-C4A6-4D55-9C24-712D135B1664}" destId="{CDAECC80-DE62-44E8-80E3-BAF2286708A6}" srcOrd="1" destOrd="1" presId="urn:microsoft.com/office/officeart/2005/8/layout/vList4"/>
    <dgm:cxn modelId="{30A37D1B-8DF9-4A2E-8A99-8B7F303B0416}" type="presOf" srcId="{00C90D2A-A8E0-4F34-B12F-F9F1F204698A}" destId="{38E12058-62C3-4125-A5F3-0D4D5E08C58A}" srcOrd="0" destOrd="3" presId="urn:microsoft.com/office/officeart/2005/8/layout/vList4"/>
    <dgm:cxn modelId="{8F593D8D-2042-47C5-9C85-91C4FF16FA30}" type="presOf" srcId="{F5EFDAC6-D77A-48FE-931C-6F67254215A3}" destId="{565982F6-7FFB-4F60-9B63-4073E95246C9}" srcOrd="0" destOrd="0" presId="urn:microsoft.com/office/officeart/2005/8/layout/vList4"/>
    <dgm:cxn modelId="{F3BE8D3C-9F4E-4C09-9A51-D61617338E3F}" type="presOf" srcId="{45C4648E-6B1B-4C4F-B6FA-E0946F9E2E00}" destId="{2FA7E745-A8D0-4CCC-8676-761490FBB919}" srcOrd="1" destOrd="0" presId="urn:microsoft.com/office/officeart/2005/8/layout/vList4"/>
    <dgm:cxn modelId="{3C6F5630-456A-43B9-87A9-9C2CF8B107AF}" type="presOf" srcId="{8F16DD8F-F951-4A09-981B-29EF6B44544A}" destId="{A2630E69-E36C-4824-9EA6-9174A272BE29}" srcOrd="0" destOrd="0" presId="urn:microsoft.com/office/officeart/2005/8/layout/vList4"/>
    <dgm:cxn modelId="{6DCA03BF-F332-485F-ADA9-55EC0347DA7F}" srcId="{74BC8B0C-C0AD-4251-AFB4-6F0469530995}" destId="{40121325-9DD1-4C01-9FDA-21A9800AA890}" srcOrd="1" destOrd="0" parTransId="{03CB6172-BF45-4FAB-959C-47832765DC42}" sibTransId="{7BEDEC58-D8F5-40EB-8ABC-4361872B05FF}"/>
    <dgm:cxn modelId="{10D8AEE5-1B74-4FA1-BED2-DFD89DF42270}" srcId="{8F16DD8F-F951-4A09-981B-29EF6B44544A}" destId="{74BC8B0C-C0AD-4251-AFB4-6F0469530995}" srcOrd="3" destOrd="0" parTransId="{93C2BBB3-FCBC-45E9-BE6E-6CBBB98527E4}" sibTransId="{E89FCF88-AE80-43C9-A12C-00AFDDEAC9B2}"/>
    <dgm:cxn modelId="{74585D2A-495E-4F4D-A71D-5D246D14FD2C}" type="presParOf" srcId="{A2630E69-E36C-4824-9EA6-9174A272BE29}" destId="{25669194-1CA9-45C7-8C97-6D2747B94228}" srcOrd="0" destOrd="0" presId="urn:microsoft.com/office/officeart/2005/8/layout/vList4"/>
    <dgm:cxn modelId="{69A855EB-95F2-4B41-8760-81B1E0211333}" type="presParOf" srcId="{25669194-1CA9-45C7-8C97-6D2747B94228}" destId="{EEF9BBBC-A390-48A1-B2D5-558CC8626438}" srcOrd="0" destOrd="0" presId="urn:microsoft.com/office/officeart/2005/8/layout/vList4"/>
    <dgm:cxn modelId="{810BFBB4-F1F5-4F4F-82B8-83B50235E6C7}" type="presParOf" srcId="{25669194-1CA9-45C7-8C97-6D2747B94228}" destId="{307E7BDC-25A4-4ED0-8882-5A92A5F37ED7}" srcOrd="1" destOrd="0" presId="urn:microsoft.com/office/officeart/2005/8/layout/vList4"/>
    <dgm:cxn modelId="{F24B3EE4-2FA9-4760-8348-5D6822FBD5A0}" type="presParOf" srcId="{25669194-1CA9-45C7-8C97-6D2747B94228}" destId="{964BF7B0-A9CF-47FA-9195-EB7691A51837}" srcOrd="2" destOrd="0" presId="urn:microsoft.com/office/officeart/2005/8/layout/vList4"/>
    <dgm:cxn modelId="{3E9B0CD5-5E81-454C-A4B6-775259C6C2D3}" type="presParOf" srcId="{A2630E69-E36C-4824-9EA6-9174A272BE29}" destId="{F85A9048-6351-4399-9A8A-BAA155C2B3F3}" srcOrd="1" destOrd="0" presId="urn:microsoft.com/office/officeart/2005/8/layout/vList4"/>
    <dgm:cxn modelId="{CDE04037-77DB-4070-A381-4ADB184B4057}" type="presParOf" srcId="{A2630E69-E36C-4824-9EA6-9174A272BE29}" destId="{AA2E6D71-0761-4E92-B981-39C933F9371A}" srcOrd="2" destOrd="0" presId="urn:microsoft.com/office/officeart/2005/8/layout/vList4"/>
    <dgm:cxn modelId="{CA0DB346-01CC-4DDC-BE5E-94125697717D}" type="presParOf" srcId="{AA2E6D71-0761-4E92-B981-39C933F9371A}" destId="{B3266A20-AF18-4D3B-85B4-CA14D6FA3AB0}" srcOrd="0" destOrd="0" presId="urn:microsoft.com/office/officeart/2005/8/layout/vList4"/>
    <dgm:cxn modelId="{76966302-5619-40D0-924C-6E90F0ABA964}" type="presParOf" srcId="{AA2E6D71-0761-4E92-B981-39C933F9371A}" destId="{3E98A4B7-A04D-4A09-BA27-BDFFA58D8B45}" srcOrd="1" destOrd="0" presId="urn:microsoft.com/office/officeart/2005/8/layout/vList4"/>
    <dgm:cxn modelId="{E69F763A-45BE-4583-A1A5-7BC14CBF76DF}" type="presParOf" srcId="{AA2E6D71-0761-4E92-B981-39C933F9371A}" destId="{2FA7E745-A8D0-4CCC-8676-761490FBB919}" srcOrd="2" destOrd="0" presId="urn:microsoft.com/office/officeart/2005/8/layout/vList4"/>
    <dgm:cxn modelId="{04BD7E46-6EC1-4B11-A394-44C2E4CE6C58}" type="presParOf" srcId="{A2630E69-E36C-4824-9EA6-9174A272BE29}" destId="{63838CD6-4256-4339-9132-48D6E1942430}" srcOrd="3" destOrd="0" presId="urn:microsoft.com/office/officeart/2005/8/layout/vList4"/>
    <dgm:cxn modelId="{81025187-9A48-4814-96E0-E94DE47BF809}" type="presParOf" srcId="{A2630E69-E36C-4824-9EA6-9174A272BE29}" destId="{76750455-2936-4AE4-8783-50220F3DDF07}" srcOrd="4" destOrd="0" presId="urn:microsoft.com/office/officeart/2005/8/layout/vList4"/>
    <dgm:cxn modelId="{50173712-CC27-441B-A408-CEADCC75146D}" type="presParOf" srcId="{76750455-2936-4AE4-8783-50220F3DDF07}" destId="{565982F6-7FFB-4F60-9B63-4073E95246C9}" srcOrd="0" destOrd="0" presId="urn:microsoft.com/office/officeart/2005/8/layout/vList4"/>
    <dgm:cxn modelId="{370D17D6-11E5-40F3-AAA2-37D4037E8C3F}" type="presParOf" srcId="{76750455-2936-4AE4-8783-50220F3DDF07}" destId="{A8DA3CA4-E4FF-4B22-9564-A77F8DF64534}" srcOrd="1" destOrd="0" presId="urn:microsoft.com/office/officeart/2005/8/layout/vList4"/>
    <dgm:cxn modelId="{C8725143-566E-44B4-9C0E-217311C93087}" type="presParOf" srcId="{76750455-2936-4AE4-8783-50220F3DDF07}" destId="{FA4E23D2-5D91-4A30-8040-64BE8EFFCCC4}" srcOrd="2" destOrd="0" presId="urn:microsoft.com/office/officeart/2005/8/layout/vList4"/>
    <dgm:cxn modelId="{DB371886-E952-4A64-8561-8ED2E0E50234}" type="presParOf" srcId="{A2630E69-E36C-4824-9EA6-9174A272BE29}" destId="{1318AE65-DC63-45A7-8D1F-17F07DAED993}" srcOrd="5" destOrd="0" presId="urn:microsoft.com/office/officeart/2005/8/layout/vList4"/>
    <dgm:cxn modelId="{49F620D6-2123-45BA-AF58-CB2AB1918C34}" type="presParOf" srcId="{A2630E69-E36C-4824-9EA6-9174A272BE29}" destId="{A1179FAD-F482-416D-836D-A0B755966B4F}" srcOrd="6" destOrd="0" presId="urn:microsoft.com/office/officeart/2005/8/layout/vList4"/>
    <dgm:cxn modelId="{4C6AD6B5-B116-4FD3-BCD1-0FC2E2E7E1D5}" type="presParOf" srcId="{A1179FAD-F482-416D-836D-A0B755966B4F}" destId="{38E12058-62C3-4125-A5F3-0D4D5E08C58A}" srcOrd="0" destOrd="0" presId="urn:microsoft.com/office/officeart/2005/8/layout/vList4"/>
    <dgm:cxn modelId="{97A3DAA9-06E5-48CF-81D0-49B24CD55ED1}" type="presParOf" srcId="{A1179FAD-F482-416D-836D-A0B755966B4F}" destId="{BF8FE33F-DF60-44A5-A889-D0789A267AFB}" srcOrd="1" destOrd="0" presId="urn:microsoft.com/office/officeart/2005/8/layout/vList4"/>
    <dgm:cxn modelId="{1749E40C-F8B2-4C7A-9284-36B39CC059BB}" type="presParOf" srcId="{A1179FAD-F482-416D-836D-A0B755966B4F}" destId="{CDAECC80-DE62-44E8-80E3-BAF2286708A6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7BE9B5-CB94-4AD9-9B7A-98F7A1A4617B}" type="doc">
      <dgm:prSet loTypeId="urn:microsoft.com/office/officeart/2008/layout/PictureStrip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4C52D2-BC9E-4E1A-AB82-907993ECCCDE}">
      <dgm:prSet/>
      <dgm:spPr/>
      <dgm:t>
        <a:bodyPr/>
        <a:lstStyle/>
        <a:p>
          <a:pPr rtl="0"/>
          <a:r>
            <a:rPr lang="en-GB" b="1" dirty="0" smtClean="0"/>
            <a:t>Vulnerable Student Register (VSR) – report through Mentors and Safeguarding Team</a:t>
          </a:r>
          <a:endParaRPr lang="en-GB" b="1" dirty="0"/>
        </a:p>
      </dgm:t>
    </dgm:pt>
    <dgm:pt modelId="{E9CCD0A3-E223-4EAE-A374-47D9CCB9BEDE}" type="parTrans" cxnId="{C4EDC6A8-C8FD-404D-B8E8-50D663146D2D}">
      <dgm:prSet/>
      <dgm:spPr/>
      <dgm:t>
        <a:bodyPr/>
        <a:lstStyle/>
        <a:p>
          <a:endParaRPr lang="en-US" b="1"/>
        </a:p>
      </dgm:t>
    </dgm:pt>
    <dgm:pt modelId="{8587EE96-61D1-4B90-8D77-9E1DC7C947DA}" type="sibTrans" cxnId="{C4EDC6A8-C8FD-404D-B8E8-50D663146D2D}">
      <dgm:prSet/>
      <dgm:spPr/>
      <dgm:t>
        <a:bodyPr/>
        <a:lstStyle/>
        <a:p>
          <a:endParaRPr lang="en-US" b="1"/>
        </a:p>
      </dgm:t>
    </dgm:pt>
    <dgm:pt modelId="{32CC0753-BDD9-433C-874F-C073D9CD4F22}">
      <dgm:prSet/>
      <dgm:spPr/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b="1" dirty="0" smtClean="0"/>
            <a:t>Student Progression Mentor – </a:t>
          </a:r>
        </a:p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b="1" dirty="0" smtClean="0"/>
            <a:t>1-2-1 Tutorials in  1</a:t>
          </a:r>
          <a:r>
            <a:rPr lang="en-GB" b="1" baseline="30000" dirty="0" smtClean="0"/>
            <a:t>st</a:t>
          </a:r>
          <a:r>
            <a:rPr lang="en-GB" b="1" dirty="0" smtClean="0"/>
            <a:t> Term – information gathering exercise and Destinations captured</a:t>
          </a:r>
        </a:p>
      </dgm:t>
    </dgm:pt>
    <dgm:pt modelId="{5360F3C3-1F5F-4111-93A1-CB564CDCE5F1}" type="parTrans" cxnId="{58FBFC00-22C7-4D30-A1AD-264AAD08CE20}">
      <dgm:prSet/>
      <dgm:spPr/>
      <dgm:t>
        <a:bodyPr/>
        <a:lstStyle/>
        <a:p>
          <a:endParaRPr lang="en-US" b="1"/>
        </a:p>
      </dgm:t>
    </dgm:pt>
    <dgm:pt modelId="{2E9A3645-9018-4BF2-8966-B2A06A59F636}" type="sibTrans" cxnId="{58FBFC00-22C7-4D30-A1AD-264AAD08CE20}">
      <dgm:prSet/>
      <dgm:spPr/>
      <dgm:t>
        <a:bodyPr/>
        <a:lstStyle/>
        <a:p>
          <a:endParaRPr lang="en-US" b="1"/>
        </a:p>
      </dgm:t>
    </dgm:pt>
    <dgm:pt modelId="{52F613FC-22FD-4423-9230-6D57F67C940D}">
      <dgm:prSet/>
      <dgm:spPr/>
      <dgm:t>
        <a:bodyPr/>
        <a:lstStyle/>
        <a:p>
          <a:pPr rtl="0"/>
          <a:r>
            <a:rPr lang="en-GB" b="1" dirty="0" smtClean="0"/>
            <a:t>Student Services – Bursary, FSM, Learner Support Fund, Care Leavers</a:t>
          </a:r>
          <a:endParaRPr lang="en-GB" b="1" dirty="0"/>
        </a:p>
      </dgm:t>
    </dgm:pt>
    <dgm:pt modelId="{3D19731A-E3B6-4849-BB25-C20B7238D42E}" type="parTrans" cxnId="{ED272C0B-09B6-4F70-B1DA-F961A45D3302}">
      <dgm:prSet/>
      <dgm:spPr/>
      <dgm:t>
        <a:bodyPr/>
        <a:lstStyle/>
        <a:p>
          <a:endParaRPr lang="en-US" b="1"/>
        </a:p>
      </dgm:t>
    </dgm:pt>
    <dgm:pt modelId="{375B0810-9286-4EE7-8138-715D8417C2A1}" type="sibTrans" cxnId="{ED272C0B-09B6-4F70-B1DA-F961A45D3302}">
      <dgm:prSet/>
      <dgm:spPr/>
      <dgm:t>
        <a:bodyPr/>
        <a:lstStyle/>
        <a:p>
          <a:endParaRPr lang="en-US" b="1"/>
        </a:p>
      </dgm:t>
    </dgm:pt>
    <dgm:pt modelId="{A0728E41-FB5F-45AE-9D03-4EF8CB5CF970}">
      <dgm:prSet/>
      <dgm:spPr/>
      <dgm:t>
        <a:bodyPr/>
        <a:lstStyle/>
        <a:p>
          <a:pPr rtl="0"/>
          <a:r>
            <a:rPr lang="en-GB" b="1" dirty="0" smtClean="0"/>
            <a:t>MIS Reports – attendance, disciplinary meetings, pastoral support meetings and other such mechanisms through Term</a:t>
          </a:r>
          <a:endParaRPr lang="en-GB" b="1" dirty="0"/>
        </a:p>
      </dgm:t>
    </dgm:pt>
    <dgm:pt modelId="{660F4776-E047-460A-9F4E-4EBFE878D23C}" type="parTrans" cxnId="{1FD80B01-BB74-400E-91EE-DBDA717516E3}">
      <dgm:prSet/>
      <dgm:spPr/>
      <dgm:t>
        <a:bodyPr/>
        <a:lstStyle/>
        <a:p>
          <a:endParaRPr lang="en-US" b="1"/>
        </a:p>
      </dgm:t>
    </dgm:pt>
    <dgm:pt modelId="{23955E44-9B4B-44E0-9903-FA32AB2520A1}" type="sibTrans" cxnId="{1FD80B01-BB74-400E-91EE-DBDA717516E3}">
      <dgm:prSet/>
      <dgm:spPr/>
      <dgm:t>
        <a:bodyPr/>
        <a:lstStyle/>
        <a:p>
          <a:endParaRPr lang="en-US" b="1"/>
        </a:p>
      </dgm:t>
    </dgm:pt>
    <dgm:pt modelId="{96905F85-9968-4FB9-9FFC-E71E5F7DA002}">
      <dgm:prSet/>
      <dgm:spPr/>
      <dgm:t>
        <a:bodyPr/>
        <a:lstStyle/>
        <a:p>
          <a:pPr rtl="0"/>
          <a:r>
            <a:rPr lang="en-GB" b="1" dirty="0" smtClean="0"/>
            <a:t>Emotional Wellbeing Centre (EWC) – Pastoral Support and Counselling</a:t>
          </a:r>
          <a:endParaRPr lang="en-GB" b="1" dirty="0"/>
        </a:p>
      </dgm:t>
    </dgm:pt>
    <dgm:pt modelId="{AED2E08F-15FD-4C24-96FE-C0E0655C9247}" type="parTrans" cxnId="{3A934715-451A-4D5F-AECA-6C3A2B38246A}">
      <dgm:prSet/>
      <dgm:spPr/>
      <dgm:t>
        <a:bodyPr/>
        <a:lstStyle/>
        <a:p>
          <a:endParaRPr lang="en-US" b="1"/>
        </a:p>
      </dgm:t>
    </dgm:pt>
    <dgm:pt modelId="{C827C459-8987-4B46-9CA2-1D193A4EBC13}" type="sibTrans" cxnId="{3A934715-451A-4D5F-AECA-6C3A2B38246A}">
      <dgm:prSet/>
      <dgm:spPr/>
      <dgm:t>
        <a:bodyPr/>
        <a:lstStyle/>
        <a:p>
          <a:endParaRPr lang="en-US" b="1"/>
        </a:p>
      </dgm:t>
    </dgm:pt>
    <dgm:pt modelId="{ACC2232F-C8CB-4D9A-81FE-632D5DC3D523}">
      <dgm:prSet/>
      <dgm:spPr/>
      <dgm:t>
        <a:bodyPr/>
        <a:lstStyle/>
        <a:p>
          <a:pPr rtl="0"/>
          <a:r>
            <a:rPr lang="en-GB" b="1" dirty="0" smtClean="0"/>
            <a:t>Students’ Union – Class Reps</a:t>
          </a:r>
          <a:endParaRPr lang="en-GB" b="1" dirty="0"/>
        </a:p>
      </dgm:t>
    </dgm:pt>
    <dgm:pt modelId="{856C1758-EBC8-43AE-8472-74D3F1B7ED28}" type="parTrans" cxnId="{108D3C32-68DD-4EA5-937D-085A63C5F90A}">
      <dgm:prSet/>
      <dgm:spPr/>
      <dgm:t>
        <a:bodyPr/>
        <a:lstStyle/>
        <a:p>
          <a:endParaRPr lang="en-US" b="1"/>
        </a:p>
      </dgm:t>
    </dgm:pt>
    <dgm:pt modelId="{6478B344-AB85-44A2-947A-EDF86A3495E4}" type="sibTrans" cxnId="{108D3C32-68DD-4EA5-937D-085A63C5F90A}">
      <dgm:prSet/>
      <dgm:spPr/>
      <dgm:t>
        <a:bodyPr/>
        <a:lstStyle/>
        <a:p>
          <a:endParaRPr lang="en-US" b="1"/>
        </a:p>
      </dgm:t>
    </dgm:pt>
    <dgm:pt modelId="{D42101DF-79EC-4B29-AC87-3833468E688F}" type="pres">
      <dgm:prSet presAssocID="{027BE9B5-CB94-4AD9-9B7A-98F7A1A4617B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EB87157-CC77-4AF8-91D5-FD5CDD4D226B}" type="pres">
      <dgm:prSet presAssocID="{3F4C52D2-BC9E-4E1A-AB82-907993ECCCDE}" presName="composite" presStyleCnt="0"/>
      <dgm:spPr/>
    </dgm:pt>
    <dgm:pt modelId="{612455FA-7F64-49B0-A24D-57FF9B282F5D}" type="pres">
      <dgm:prSet presAssocID="{3F4C52D2-BC9E-4E1A-AB82-907993ECCCDE}" presName="rect1" presStyleLbl="trAlignAcc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EF1A3B0-9B6C-4FD3-9B53-91B9A6E8A3AE}" type="pres">
      <dgm:prSet presAssocID="{3F4C52D2-BC9E-4E1A-AB82-907993ECCCDE}" presName="rect2" presStyleLbl="fgImgPlace1" presStyleIdx="0" presStyleCnt="6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1900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</a:gradFill>
      </dgm:spPr>
      <dgm:t>
        <a:bodyPr/>
        <a:lstStyle/>
        <a:p>
          <a:endParaRPr lang="en-US"/>
        </a:p>
      </dgm:t>
    </dgm:pt>
    <dgm:pt modelId="{1F0FE076-8DAE-4675-83C0-D810196B84BA}" type="pres">
      <dgm:prSet presAssocID="{8587EE96-61D1-4B90-8D77-9E1DC7C947DA}" presName="sibTrans" presStyleCnt="0"/>
      <dgm:spPr/>
    </dgm:pt>
    <dgm:pt modelId="{BDEB1A65-3469-4952-B840-38A863ED104E}" type="pres">
      <dgm:prSet presAssocID="{32CC0753-BDD9-433C-874F-C073D9CD4F22}" presName="composite" presStyleCnt="0"/>
      <dgm:spPr/>
    </dgm:pt>
    <dgm:pt modelId="{AE7C5051-E132-4224-A3B2-062D50630C2D}" type="pres">
      <dgm:prSet presAssocID="{32CC0753-BDD9-433C-874F-C073D9CD4F22}" presName="rect1" presStyleLbl="trAlignAcc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7F9603-FC5F-4067-8E1E-12074F23A53A}" type="pres">
      <dgm:prSet presAssocID="{32CC0753-BDD9-433C-874F-C073D9CD4F22}" presName="rect2" presStyleLbl="fgImgPlace1" presStyleIdx="1" presStyleCnt="6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1900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dgm:spPr>
      <dgm:t>
        <a:bodyPr/>
        <a:lstStyle/>
        <a:p>
          <a:endParaRPr lang="en-US"/>
        </a:p>
      </dgm:t>
    </dgm:pt>
    <dgm:pt modelId="{B3CAC177-5B38-4012-AD17-55F9E053361F}" type="pres">
      <dgm:prSet presAssocID="{2E9A3645-9018-4BF2-8966-B2A06A59F636}" presName="sibTrans" presStyleCnt="0"/>
      <dgm:spPr/>
    </dgm:pt>
    <dgm:pt modelId="{8BB2DC5E-9BE7-4D90-8249-F2EB89C458B4}" type="pres">
      <dgm:prSet presAssocID="{52F613FC-22FD-4423-9230-6D57F67C940D}" presName="composite" presStyleCnt="0"/>
      <dgm:spPr/>
    </dgm:pt>
    <dgm:pt modelId="{D40CE278-AFB4-4C65-B118-74597C3A4CFD}" type="pres">
      <dgm:prSet presAssocID="{52F613FC-22FD-4423-9230-6D57F67C940D}" presName="rect1" presStyleLbl="trAlignAcc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424BF0-C293-4D67-B7A8-9F7133AA8551}" type="pres">
      <dgm:prSet presAssocID="{52F613FC-22FD-4423-9230-6D57F67C940D}" presName="rect2" presStyleLbl="fgImgPlace1" presStyleIdx="2" presStyleCnt="6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1900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dgm:spPr>
      <dgm:t>
        <a:bodyPr/>
        <a:lstStyle/>
        <a:p>
          <a:endParaRPr lang="en-US"/>
        </a:p>
      </dgm:t>
    </dgm:pt>
    <dgm:pt modelId="{CD13C466-F577-4117-AF51-EF65D97F4BAB}" type="pres">
      <dgm:prSet presAssocID="{375B0810-9286-4EE7-8138-715D8417C2A1}" presName="sibTrans" presStyleCnt="0"/>
      <dgm:spPr/>
    </dgm:pt>
    <dgm:pt modelId="{48BD78A2-1A0C-4092-9B18-98E669688001}" type="pres">
      <dgm:prSet presAssocID="{A0728E41-FB5F-45AE-9D03-4EF8CB5CF970}" presName="composite" presStyleCnt="0"/>
      <dgm:spPr/>
    </dgm:pt>
    <dgm:pt modelId="{7489658E-787F-49BE-953D-5E57429768BC}" type="pres">
      <dgm:prSet presAssocID="{A0728E41-FB5F-45AE-9D03-4EF8CB5CF970}" presName="rect1" presStyleLbl="trAlignAcc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D42663-F52B-44D0-B129-98FC4B3CE5F8}" type="pres">
      <dgm:prSet presAssocID="{A0728E41-FB5F-45AE-9D03-4EF8CB5CF970}" presName="rect2" presStyleLbl="fgImgPlace1" presStyleIdx="3" presStyleCnt="6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1900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dgm:spPr>
      <dgm:t>
        <a:bodyPr/>
        <a:lstStyle/>
        <a:p>
          <a:endParaRPr lang="en-US"/>
        </a:p>
      </dgm:t>
    </dgm:pt>
    <dgm:pt modelId="{22EC0F87-279B-4265-8965-C01FE3C9C57B}" type="pres">
      <dgm:prSet presAssocID="{23955E44-9B4B-44E0-9903-FA32AB2520A1}" presName="sibTrans" presStyleCnt="0"/>
      <dgm:spPr/>
    </dgm:pt>
    <dgm:pt modelId="{40D63F0F-567E-41D3-B2E7-06893F57DE0A}" type="pres">
      <dgm:prSet presAssocID="{96905F85-9968-4FB9-9FFC-E71E5F7DA002}" presName="composite" presStyleCnt="0"/>
      <dgm:spPr/>
    </dgm:pt>
    <dgm:pt modelId="{4043A14B-C92C-469D-A64F-87B8D9489810}" type="pres">
      <dgm:prSet presAssocID="{96905F85-9968-4FB9-9FFC-E71E5F7DA002}" presName="rect1" presStyleLbl="trAlignAcc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D332D18-4FA3-4A5C-A1FF-015E2EE10623}" type="pres">
      <dgm:prSet presAssocID="{96905F85-9968-4FB9-9FFC-E71E5F7DA002}" presName="rect2" presStyleLbl="fgImgPlace1" presStyleIdx="4" presStyleCnt="6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1900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dgm:spPr>
      <dgm:t>
        <a:bodyPr/>
        <a:lstStyle/>
        <a:p>
          <a:endParaRPr lang="en-US"/>
        </a:p>
      </dgm:t>
    </dgm:pt>
    <dgm:pt modelId="{66DBE0CC-0F69-4C52-ADF9-DB4FB31F0B46}" type="pres">
      <dgm:prSet presAssocID="{C827C459-8987-4B46-9CA2-1D193A4EBC13}" presName="sibTrans" presStyleCnt="0"/>
      <dgm:spPr/>
    </dgm:pt>
    <dgm:pt modelId="{E3C0DA3C-4022-477D-8DB0-F8B662968375}" type="pres">
      <dgm:prSet presAssocID="{ACC2232F-C8CB-4D9A-81FE-632D5DC3D523}" presName="composite" presStyleCnt="0"/>
      <dgm:spPr/>
    </dgm:pt>
    <dgm:pt modelId="{782FD8C7-CE41-49B4-BC34-3168E9DC6D89}" type="pres">
      <dgm:prSet presAssocID="{ACC2232F-C8CB-4D9A-81FE-632D5DC3D523}" presName="rect1" presStyleLbl="trAlignAcc1" presStyleIdx="5" presStyleCnt="6" custLinFactNeighborX="689" custLinFactNeighborY="-146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02A59E9-1271-4B7E-B130-DB3091466C74}" type="pres">
      <dgm:prSet presAssocID="{ACC2232F-C8CB-4D9A-81FE-632D5DC3D523}" presName="rect2" presStyleLbl="fgImgPlace1" presStyleIdx="5" presStyleCnt="6"/>
      <dgm:spPr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1900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>
          <a:noFill/>
        </a:ln>
      </dgm:spPr>
      <dgm:t>
        <a:bodyPr/>
        <a:lstStyle/>
        <a:p>
          <a:endParaRPr lang="en-US"/>
        </a:p>
      </dgm:t>
    </dgm:pt>
  </dgm:ptLst>
  <dgm:cxnLst>
    <dgm:cxn modelId="{3A934715-451A-4D5F-AECA-6C3A2B38246A}" srcId="{027BE9B5-CB94-4AD9-9B7A-98F7A1A4617B}" destId="{96905F85-9968-4FB9-9FFC-E71E5F7DA002}" srcOrd="4" destOrd="0" parTransId="{AED2E08F-15FD-4C24-96FE-C0E0655C9247}" sibTransId="{C827C459-8987-4B46-9CA2-1D193A4EBC13}"/>
    <dgm:cxn modelId="{765AA899-BCA6-4B4D-8E4F-B26808A835A7}" type="presOf" srcId="{3F4C52D2-BC9E-4E1A-AB82-907993ECCCDE}" destId="{612455FA-7F64-49B0-A24D-57FF9B282F5D}" srcOrd="0" destOrd="0" presId="urn:microsoft.com/office/officeart/2008/layout/PictureStrips"/>
    <dgm:cxn modelId="{08946A26-CA8C-4D28-AB2E-CBA59668CC3E}" type="presOf" srcId="{96905F85-9968-4FB9-9FFC-E71E5F7DA002}" destId="{4043A14B-C92C-469D-A64F-87B8D9489810}" srcOrd="0" destOrd="0" presId="urn:microsoft.com/office/officeart/2008/layout/PictureStrips"/>
    <dgm:cxn modelId="{58FBFC00-22C7-4D30-A1AD-264AAD08CE20}" srcId="{027BE9B5-CB94-4AD9-9B7A-98F7A1A4617B}" destId="{32CC0753-BDD9-433C-874F-C073D9CD4F22}" srcOrd="1" destOrd="0" parTransId="{5360F3C3-1F5F-4111-93A1-CB564CDCE5F1}" sibTransId="{2E9A3645-9018-4BF2-8966-B2A06A59F636}"/>
    <dgm:cxn modelId="{C4EDC6A8-C8FD-404D-B8E8-50D663146D2D}" srcId="{027BE9B5-CB94-4AD9-9B7A-98F7A1A4617B}" destId="{3F4C52D2-BC9E-4E1A-AB82-907993ECCCDE}" srcOrd="0" destOrd="0" parTransId="{E9CCD0A3-E223-4EAE-A374-47D9CCB9BEDE}" sibTransId="{8587EE96-61D1-4B90-8D77-9E1DC7C947DA}"/>
    <dgm:cxn modelId="{753F008B-B13F-4F65-AE33-54EDA612EC68}" type="presOf" srcId="{A0728E41-FB5F-45AE-9D03-4EF8CB5CF970}" destId="{7489658E-787F-49BE-953D-5E57429768BC}" srcOrd="0" destOrd="0" presId="urn:microsoft.com/office/officeart/2008/layout/PictureStrips"/>
    <dgm:cxn modelId="{D9AB6B23-7D2D-4114-8936-5ED1865BF006}" type="presOf" srcId="{ACC2232F-C8CB-4D9A-81FE-632D5DC3D523}" destId="{782FD8C7-CE41-49B4-BC34-3168E9DC6D89}" srcOrd="0" destOrd="0" presId="urn:microsoft.com/office/officeart/2008/layout/PictureStrips"/>
    <dgm:cxn modelId="{108D3C32-68DD-4EA5-937D-085A63C5F90A}" srcId="{027BE9B5-CB94-4AD9-9B7A-98F7A1A4617B}" destId="{ACC2232F-C8CB-4D9A-81FE-632D5DC3D523}" srcOrd="5" destOrd="0" parTransId="{856C1758-EBC8-43AE-8472-74D3F1B7ED28}" sibTransId="{6478B344-AB85-44A2-947A-EDF86A3495E4}"/>
    <dgm:cxn modelId="{B5A19054-F6EB-421D-8819-098C5DD3A735}" type="presOf" srcId="{32CC0753-BDD9-433C-874F-C073D9CD4F22}" destId="{AE7C5051-E132-4224-A3B2-062D50630C2D}" srcOrd="0" destOrd="0" presId="urn:microsoft.com/office/officeart/2008/layout/PictureStrips"/>
    <dgm:cxn modelId="{8DD536ED-6F87-4199-AC40-BE651BEDBD7B}" type="presOf" srcId="{027BE9B5-CB94-4AD9-9B7A-98F7A1A4617B}" destId="{D42101DF-79EC-4B29-AC87-3833468E688F}" srcOrd="0" destOrd="0" presId="urn:microsoft.com/office/officeart/2008/layout/PictureStrips"/>
    <dgm:cxn modelId="{ED272C0B-09B6-4F70-B1DA-F961A45D3302}" srcId="{027BE9B5-CB94-4AD9-9B7A-98F7A1A4617B}" destId="{52F613FC-22FD-4423-9230-6D57F67C940D}" srcOrd="2" destOrd="0" parTransId="{3D19731A-E3B6-4849-BB25-C20B7238D42E}" sibTransId="{375B0810-9286-4EE7-8138-715D8417C2A1}"/>
    <dgm:cxn modelId="{1FD80B01-BB74-400E-91EE-DBDA717516E3}" srcId="{027BE9B5-CB94-4AD9-9B7A-98F7A1A4617B}" destId="{A0728E41-FB5F-45AE-9D03-4EF8CB5CF970}" srcOrd="3" destOrd="0" parTransId="{660F4776-E047-460A-9F4E-4EBFE878D23C}" sibTransId="{23955E44-9B4B-44E0-9903-FA32AB2520A1}"/>
    <dgm:cxn modelId="{EA9A57B5-47BB-4FA3-BFDD-ADF78845EFF4}" type="presOf" srcId="{52F613FC-22FD-4423-9230-6D57F67C940D}" destId="{D40CE278-AFB4-4C65-B118-74597C3A4CFD}" srcOrd="0" destOrd="0" presId="urn:microsoft.com/office/officeart/2008/layout/PictureStrips"/>
    <dgm:cxn modelId="{E23C8336-A333-4039-A4BF-8635FC6042B4}" type="presParOf" srcId="{D42101DF-79EC-4B29-AC87-3833468E688F}" destId="{CEB87157-CC77-4AF8-91D5-FD5CDD4D226B}" srcOrd="0" destOrd="0" presId="urn:microsoft.com/office/officeart/2008/layout/PictureStrips"/>
    <dgm:cxn modelId="{AB229BF5-9F14-4610-AFD4-A4784B74A72D}" type="presParOf" srcId="{CEB87157-CC77-4AF8-91D5-FD5CDD4D226B}" destId="{612455FA-7F64-49B0-A24D-57FF9B282F5D}" srcOrd="0" destOrd="0" presId="urn:microsoft.com/office/officeart/2008/layout/PictureStrips"/>
    <dgm:cxn modelId="{7619AE5B-63AC-49BB-953A-239A26212395}" type="presParOf" srcId="{CEB87157-CC77-4AF8-91D5-FD5CDD4D226B}" destId="{4EF1A3B0-9B6C-4FD3-9B53-91B9A6E8A3AE}" srcOrd="1" destOrd="0" presId="urn:microsoft.com/office/officeart/2008/layout/PictureStrips"/>
    <dgm:cxn modelId="{A797D5B6-B09F-4DAC-AEB6-881FE92E2EA1}" type="presParOf" srcId="{D42101DF-79EC-4B29-AC87-3833468E688F}" destId="{1F0FE076-8DAE-4675-83C0-D810196B84BA}" srcOrd="1" destOrd="0" presId="urn:microsoft.com/office/officeart/2008/layout/PictureStrips"/>
    <dgm:cxn modelId="{B15C3175-D1B0-4DE9-9A23-D0F8857011B3}" type="presParOf" srcId="{D42101DF-79EC-4B29-AC87-3833468E688F}" destId="{BDEB1A65-3469-4952-B840-38A863ED104E}" srcOrd="2" destOrd="0" presId="urn:microsoft.com/office/officeart/2008/layout/PictureStrips"/>
    <dgm:cxn modelId="{64EBF82F-1DB0-4B76-A5E2-5C7357D11D35}" type="presParOf" srcId="{BDEB1A65-3469-4952-B840-38A863ED104E}" destId="{AE7C5051-E132-4224-A3B2-062D50630C2D}" srcOrd="0" destOrd="0" presId="urn:microsoft.com/office/officeart/2008/layout/PictureStrips"/>
    <dgm:cxn modelId="{447CCF80-655E-4974-9EAF-2E756A874A68}" type="presParOf" srcId="{BDEB1A65-3469-4952-B840-38A863ED104E}" destId="{C47F9603-FC5F-4067-8E1E-12074F23A53A}" srcOrd="1" destOrd="0" presId="urn:microsoft.com/office/officeart/2008/layout/PictureStrips"/>
    <dgm:cxn modelId="{8F5F8E2D-EEFB-4470-9161-E9AB4B2022A8}" type="presParOf" srcId="{D42101DF-79EC-4B29-AC87-3833468E688F}" destId="{B3CAC177-5B38-4012-AD17-55F9E053361F}" srcOrd="3" destOrd="0" presId="urn:microsoft.com/office/officeart/2008/layout/PictureStrips"/>
    <dgm:cxn modelId="{89A67341-B836-4E52-AFEC-F3ACC542A371}" type="presParOf" srcId="{D42101DF-79EC-4B29-AC87-3833468E688F}" destId="{8BB2DC5E-9BE7-4D90-8249-F2EB89C458B4}" srcOrd="4" destOrd="0" presId="urn:microsoft.com/office/officeart/2008/layout/PictureStrips"/>
    <dgm:cxn modelId="{5E1DD20E-6E86-4981-9664-CF38DDEC8DF7}" type="presParOf" srcId="{8BB2DC5E-9BE7-4D90-8249-F2EB89C458B4}" destId="{D40CE278-AFB4-4C65-B118-74597C3A4CFD}" srcOrd="0" destOrd="0" presId="urn:microsoft.com/office/officeart/2008/layout/PictureStrips"/>
    <dgm:cxn modelId="{07340789-92D5-4DEF-B40F-212371FFD6D2}" type="presParOf" srcId="{8BB2DC5E-9BE7-4D90-8249-F2EB89C458B4}" destId="{A6424BF0-C293-4D67-B7A8-9F7133AA8551}" srcOrd="1" destOrd="0" presId="urn:microsoft.com/office/officeart/2008/layout/PictureStrips"/>
    <dgm:cxn modelId="{07C6DD1A-B13A-4D40-9CA6-3033FF0D4C96}" type="presParOf" srcId="{D42101DF-79EC-4B29-AC87-3833468E688F}" destId="{CD13C466-F577-4117-AF51-EF65D97F4BAB}" srcOrd="5" destOrd="0" presId="urn:microsoft.com/office/officeart/2008/layout/PictureStrips"/>
    <dgm:cxn modelId="{4F72804B-8597-4CFE-8023-6EBDEBDFF0A8}" type="presParOf" srcId="{D42101DF-79EC-4B29-AC87-3833468E688F}" destId="{48BD78A2-1A0C-4092-9B18-98E669688001}" srcOrd="6" destOrd="0" presId="urn:microsoft.com/office/officeart/2008/layout/PictureStrips"/>
    <dgm:cxn modelId="{6D84FF5D-E5C9-43F8-B492-1635642847EC}" type="presParOf" srcId="{48BD78A2-1A0C-4092-9B18-98E669688001}" destId="{7489658E-787F-49BE-953D-5E57429768BC}" srcOrd="0" destOrd="0" presId="urn:microsoft.com/office/officeart/2008/layout/PictureStrips"/>
    <dgm:cxn modelId="{2ECB027B-65BB-4618-9ABD-F50EDC4206D3}" type="presParOf" srcId="{48BD78A2-1A0C-4092-9B18-98E669688001}" destId="{BBD42663-F52B-44D0-B129-98FC4B3CE5F8}" srcOrd="1" destOrd="0" presId="urn:microsoft.com/office/officeart/2008/layout/PictureStrips"/>
    <dgm:cxn modelId="{10951F15-0AE2-411B-820B-1B9161CDDE3C}" type="presParOf" srcId="{D42101DF-79EC-4B29-AC87-3833468E688F}" destId="{22EC0F87-279B-4265-8965-C01FE3C9C57B}" srcOrd="7" destOrd="0" presId="urn:microsoft.com/office/officeart/2008/layout/PictureStrips"/>
    <dgm:cxn modelId="{50C32D1E-9BB2-4192-965B-5579B035AA15}" type="presParOf" srcId="{D42101DF-79EC-4B29-AC87-3833468E688F}" destId="{40D63F0F-567E-41D3-B2E7-06893F57DE0A}" srcOrd="8" destOrd="0" presId="urn:microsoft.com/office/officeart/2008/layout/PictureStrips"/>
    <dgm:cxn modelId="{63B8A7C2-91B0-4368-BB14-B9011A8B59C1}" type="presParOf" srcId="{40D63F0F-567E-41D3-B2E7-06893F57DE0A}" destId="{4043A14B-C92C-469D-A64F-87B8D9489810}" srcOrd="0" destOrd="0" presId="urn:microsoft.com/office/officeart/2008/layout/PictureStrips"/>
    <dgm:cxn modelId="{2F716444-FB8F-42CA-B1BD-6780139FFC0B}" type="presParOf" srcId="{40D63F0F-567E-41D3-B2E7-06893F57DE0A}" destId="{5D332D18-4FA3-4A5C-A1FF-015E2EE10623}" srcOrd="1" destOrd="0" presId="urn:microsoft.com/office/officeart/2008/layout/PictureStrips"/>
    <dgm:cxn modelId="{4687D112-1276-49DE-AC65-7F9BDAAFD188}" type="presParOf" srcId="{D42101DF-79EC-4B29-AC87-3833468E688F}" destId="{66DBE0CC-0F69-4C52-ADF9-DB4FB31F0B46}" srcOrd="9" destOrd="0" presId="urn:microsoft.com/office/officeart/2008/layout/PictureStrips"/>
    <dgm:cxn modelId="{DEB852F3-431E-4B79-98E7-D9635ABA211A}" type="presParOf" srcId="{D42101DF-79EC-4B29-AC87-3833468E688F}" destId="{E3C0DA3C-4022-477D-8DB0-F8B662968375}" srcOrd="10" destOrd="0" presId="urn:microsoft.com/office/officeart/2008/layout/PictureStrips"/>
    <dgm:cxn modelId="{B3AFD8F9-15BA-4E33-87FB-C8EBC4A65E76}" type="presParOf" srcId="{E3C0DA3C-4022-477D-8DB0-F8B662968375}" destId="{782FD8C7-CE41-49B4-BC34-3168E9DC6D89}" srcOrd="0" destOrd="0" presId="urn:microsoft.com/office/officeart/2008/layout/PictureStrips"/>
    <dgm:cxn modelId="{DC158AC5-3394-4626-8054-A70321E0B828}" type="presParOf" srcId="{E3C0DA3C-4022-477D-8DB0-F8B662968375}" destId="{302A59E9-1271-4B7E-B130-DB3091466C74}" srcOrd="1" destOrd="0" presId="urn:microsoft.com/office/officeart/2008/layout/PictureStrip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4895B6-4863-4680-87DB-031A2F395299}">
      <dsp:nvSpPr>
        <dsp:cNvPr id="0" name=""/>
        <dsp:cNvSpPr/>
      </dsp:nvSpPr>
      <dsp:spPr>
        <a:xfrm>
          <a:off x="0" y="0"/>
          <a:ext cx="8618934" cy="15019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smtClean="0"/>
            <a:t>So what is so different about identifying, monitoring and supporting Service Children?</a:t>
          </a:r>
          <a:endParaRPr lang="en-GB" sz="2400" b="1" kern="1200"/>
        </a:p>
      </dsp:txBody>
      <dsp:txXfrm>
        <a:off x="1873977" y="0"/>
        <a:ext cx="6744956" cy="1501902"/>
      </dsp:txXfrm>
    </dsp:sp>
    <dsp:sp modelId="{C90C5F9B-688E-41F9-AA63-3BE96A496AE8}">
      <dsp:nvSpPr>
        <dsp:cNvPr id="0" name=""/>
        <dsp:cNvSpPr/>
      </dsp:nvSpPr>
      <dsp:spPr>
        <a:xfrm>
          <a:off x="150190" y="150190"/>
          <a:ext cx="1723786" cy="120152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95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D07A73BB-16DA-4B9F-9E0D-0610E1212CE5}">
      <dsp:nvSpPr>
        <dsp:cNvPr id="0" name=""/>
        <dsp:cNvSpPr/>
      </dsp:nvSpPr>
      <dsp:spPr>
        <a:xfrm>
          <a:off x="0" y="1652092"/>
          <a:ext cx="8618934" cy="15019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smtClean="0"/>
            <a:t>Linked to the Armed Forces Covenant 2000 – member since 2014</a:t>
          </a:r>
          <a:endParaRPr lang="en-GB" sz="2400" b="1" kern="1200"/>
        </a:p>
      </dsp:txBody>
      <dsp:txXfrm>
        <a:off x="1873977" y="1652092"/>
        <a:ext cx="6744956" cy="1501902"/>
      </dsp:txXfrm>
    </dsp:sp>
    <dsp:sp modelId="{A6519194-0DAB-4AB5-9D97-44E6027BADC8}">
      <dsp:nvSpPr>
        <dsp:cNvPr id="0" name=""/>
        <dsp:cNvSpPr/>
      </dsp:nvSpPr>
      <dsp:spPr>
        <a:xfrm>
          <a:off x="150190" y="1802282"/>
          <a:ext cx="1723786" cy="120152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95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43FF5E90-A3DB-46D1-9DBA-9DAFEF76D32E}">
      <dsp:nvSpPr>
        <dsp:cNvPr id="0" name=""/>
        <dsp:cNvSpPr/>
      </dsp:nvSpPr>
      <dsp:spPr>
        <a:xfrm>
          <a:off x="0" y="3304184"/>
          <a:ext cx="8618934" cy="1501902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60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4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b="1" kern="1200" smtClean="0"/>
            <a:t>Vulnerable category within the Support Network</a:t>
          </a:r>
          <a:endParaRPr lang="en-GB" sz="2400" b="1" kern="1200"/>
        </a:p>
      </dsp:txBody>
      <dsp:txXfrm>
        <a:off x="1873977" y="3304184"/>
        <a:ext cx="6744956" cy="1501902"/>
      </dsp:txXfrm>
    </dsp:sp>
    <dsp:sp modelId="{A9DF2161-357B-46F4-8A03-1FDB5901EDBC}">
      <dsp:nvSpPr>
        <dsp:cNvPr id="0" name=""/>
        <dsp:cNvSpPr/>
      </dsp:nvSpPr>
      <dsp:spPr>
        <a:xfrm>
          <a:off x="150190" y="3454375"/>
          <a:ext cx="1723786" cy="120152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95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F9BBBC-A390-48A1-B2D5-558CC8626438}">
      <dsp:nvSpPr>
        <dsp:cNvPr id="0" name=""/>
        <dsp:cNvSpPr/>
      </dsp:nvSpPr>
      <dsp:spPr>
        <a:xfrm>
          <a:off x="0" y="0"/>
          <a:ext cx="8618934" cy="1117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Interview and enrolment day captures the data – engage with the learner</a:t>
          </a:r>
          <a:endParaRPr lang="en-GB" sz="1400" b="1" kern="1200" dirty="0"/>
        </a:p>
      </dsp:txBody>
      <dsp:txXfrm>
        <a:off x="1835490" y="0"/>
        <a:ext cx="6783443" cy="1117039"/>
      </dsp:txXfrm>
    </dsp:sp>
    <dsp:sp modelId="{307E7BDC-25A4-4ED0-8882-5A92A5F37ED7}">
      <dsp:nvSpPr>
        <dsp:cNvPr id="0" name=""/>
        <dsp:cNvSpPr/>
      </dsp:nvSpPr>
      <dsp:spPr>
        <a:xfrm>
          <a:off x="111703" y="111703"/>
          <a:ext cx="1723786" cy="89363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3266A20-AF18-4D3B-85B4-CA14D6FA3AB0}">
      <dsp:nvSpPr>
        <dsp:cNvPr id="0" name=""/>
        <dsp:cNvSpPr/>
      </dsp:nvSpPr>
      <dsp:spPr>
        <a:xfrm>
          <a:off x="0" y="1228743"/>
          <a:ext cx="8618934" cy="1117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Learning  Agreement asks the question – Service Child?</a:t>
          </a:r>
          <a:endParaRPr lang="en-GB" sz="1400" b="1" kern="1200" dirty="0"/>
        </a:p>
      </dsp:txBody>
      <dsp:txXfrm>
        <a:off x="1835490" y="1228743"/>
        <a:ext cx="6783443" cy="1117039"/>
      </dsp:txXfrm>
    </dsp:sp>
    <dsp:sp modelId="{3E98A4B7-A04D-4A09-BA27-BDFFA58D8B45}">
      <dsp:nvSpPr>
        <dsp:cNvPr id="0" name=""/>
        <dsp:cNvSpPr/>
      </dsp:nvSpPr>
      <dsp:spPr>
        <a:xfrm>
          <a:off x="111703" y="1340447"/>
          <a:ext cx="1723786" cy="89363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65982F6-7FFB-4F60-9B63-4073E95246C9}">
      <dsp:nvSpPr>
        <dsp:cNvPr id="0" name=""/>
        <dsp:cNvSpPr/>
      </dsp:nvSpPr>
      <dsp:spPr>
        <a:xfrm>
          <a:off x="0" y="2457487"/>
          <a:ext cx="8618934" cy="1117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dirty="0" smtClean="0"/>
            <a:t>Data field linked to SC field within MIS – currently User defined field and not ILR</a:t>
          </a:r>
          <a:endParaRPr lang="en-GB" sz="1400" b="1" kern="1200" dirty="0"/>
        </a:p>
      </dsp:txBody>
      <dsp:txXfrm>
        <a:off x="1835490" y="2457487"/>
        <a:ext cx="6783443" cy="1117039"/>
      </dsp:txXfrm>
    </dsp:sp>
    <dsp:sp modelId="{A8DA3CA4-E4FF-4B22-9564-A77F8DF64534}">
      <dsp:nvSpPr>
        <dsp:cNvPr id="0" name=""/>
        <dsp:cNvSpPr/>
      </dsp:nvSpPr>
      <dsp:spPr>
        <a:xfrm>
          <a:off x="111703" y="2569191"/>
          <a:ext cx="1723786" cy="893631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E12058-62C3-4125-A5F3-0D4D5E08C58A}">
      <dsp:nvSpPr>
        <dsp:cNvPr id="0" name=""/>
        <dsp:cNvSpPr/>
      </dsp:nvSpPr>
      <dsp:spPr>
        <a:xfrm>
          <a:off x="0" y="3686231"/>
          <a:ext cx="8618934" cy="11170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400" b="1" kern="1200" smtClean="0"/>
            <a:t>Link field to additional support fields</a:t>
          </a:r>
          <a:endParaRPr lang="en-GB" sz="1400" b="1" kern="120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Learning difficulty or medical conditions</a:t>
          </a:r>
          <a:endParaRPr lang="en-GB" sz="1100" b="1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Prior attainment and Qualifications on Entry</a:t>
          </a:r>
          <a:endParaRPr lang="en-GB" sz="1100" b="1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Previous Schools</a:t>
          </a:r>
          <a:endParaRPr lang="en-GB" sz="1100" b="1" kern="1200" dirty="0"/>
        </a:p>
        <a:p>
          <a:pPr marL="57150" lvl="1" indent="-57150" algn="l" defTabSz="4889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b="1" kern="1200" dirty="0" smtClean="0"/>
            <a:t>Care Leaver, Child in Care (</a:t>
          </a:r>
          <a:r>
            <a:rPr lang="en-GB" sz="1100" b="1" kern="1200" dirty="0" err="1" smtClean="0"/>
            <a:t>CiC</a:t>
          </a:r>
          <a:r>
            <a:rPr lang="en-GB" sz="1100" b="1" kern="1200" dirty="0" smtClean="0"/>
            <a:t>)</a:t>
          </a:r>
          <a:endParaRPr lang="en-GB" sz="1100" b="1" kern="1200" dirty="0"/>
        </a:p>
      </dsp:txBody>
      <dsp:txXfrm>
        <a:off x="1835490" y="3686231"/>
        <a:ext cx="6783443" cy="1117039"/>
      </dsp:txXfrm>
    </dsp:sp>
    <dsp:sp modelId="{BF8FE33F-DF60-44A5-A889-D0789A267AFB}">
      <dsp:nvSpPr>
        <dsp:cNvPr id="0" name=""/>
        <dsp:cNvSpPr/>
      </dsp:nvSpPr>
      <dsp:spPr>
        <a:xfrm>
          <a:off x="111703" y="3797935"/>
          <a:ext cx="1723786" cy="893631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2455FA-7F64-49B0-A24D-57FF9B282F5D}">
      <dsp:nvSpPr>
        <dsp:cNvPr id="0" name=""/>
        <dsp:cNvSpPr/>
      </dsp:nvSpPr>
      <dsp:spPr>
        <a:xfrm>
          <a:off x="168635" y="282078"/>
          <a:ext cx="4023964" cy="125748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739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Vulnerable Student Register (VSR) – report through Mentors and Safeguarding Team</a:t>
          </a:r>
          <a:endParaRPr lang="en-GB" sz="1700" b="1" kern="1200" dirty="0"/>
        </a:p>
      </dsp:txBody>
      <dsp:txXfrm>
        <a:off x="168635" y="282078"/>
        <a:ext cx="4023964" cy="1257489"/>
      </dsp:txXfrm>
    </dsp:sp>
    <dsp:sp modelId="{4EF1A3B0-9B6C-4FD3-9B53-91B9A6E8A3AE}">
      <dsp:nvSpPr>
        <dsp:cNvPr id="0" name=""/>
        <dsp:cNvSpPr/>
      </dsp:nvSpPr>
      <dsp:spPr>
        <a:xfrm>
          <a:off x="970" y="100441"/>
          <a:ext cx="880242" cy="1320363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1900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</a:gra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7C5051-E132-4224-A3B2-062D50630C2D}">
      <dsp:nvSpPr>
        <dsp:cNvPr id="0" name=""/>
        <dsp:cNvSpPr/>
      </dsp:nvSpPr>
      <dsp:spPr>
        <a:xfrm>
          <a:off x="4593998" y="282078"/>
          <a:ext cx="4023964" cy="125748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739" tIns="64770" rIns="64770" bIns="64770" numCol="1" spcCol="1270" anchor="ctr" anchorCtr="0">
          <a:noAutofit/>
        </a:bodyPr>
        <a:lstStyle/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700" b="1" kern="1200" dirty="0" smtClean="0"/>
            <a:t>Student Progression Mentor – </a:t>
          </a:r>
        </a:p>
        <a:p>
          <a:pPr marL="0" marR="0" lvl="0" indent="0" algn="l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GB" sz="1700" b="1" kern="1200" dirty="0" smtClean="0"/>
            <a:t>1-2-1 Tutorials in  1</a:t>
          </a:r>
          <a:r>
            <a:rPr lang="en-GB" sz="1700" b="1" kern="1200" baseline="30000" dirty="0" smtClean="0"/>
            <a:t>st</a:t>
          </a:r>
          <a:r>
            <a:rPr lang="en-GB" sz="1700" b="1" kern="1200" dirty="0" smtClean="0"/>
            <a:t> Term – information gathering exercise and Destinations captured</a:t>
          </a:r>
        </a:p>
      </dsp:txBody>
      <dsp:txXfrm>
        <a:off x="4593998" y="282078"/>
        <a:ext cx="4023964" cy="1257489"/>
      </dsp:txXfrm>
    </dsp:sp>
    <dsp:sp modelId="{C47F9603-FC5F-4067-8E1E-12074F23A53A}">
      <dsp:nvSpPr>
        <dsp:cNvPr id="0" name=""/>
        <dsp:cNvSpPr/>
      </dsp:nvSpPr>
      <dsp:spPr>
        <a:xfrm>
          <a:off x="4426333" y="100441"/>
          <a:ext cx="880242" cy="1320363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1900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0CE278-AFB4-4C65-B118-74597C3A4CFD}">
      <dsp:nvSpPr>
        <dsp:cNvPr id="0" name=""/>
        <dsp:cNvSpPr/>
      </dsp:nvSpPr>
      <dsp:spPr>
        <a:xfrm>
          <a:off x="168635" y="1865117"/>
          <a:ext cx="4023964" cy="125748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739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Student Services – Bursary, FSM, Learner Support Fund, Care Leavers</a:t>
          </a:r>
          <a:endParaRPr lang="en-GB" sz="1700" b="1" kern="1200" dirty="0"/>
        </a:p>
      </dsp:txBody>
      <dsp:txXfrm>
        <a:off x="168635" y="1865117"/>
        <a:ext cx="4023964" cy="1257489"/>
      </dsp:txXfrm>
    </dsp:sp>
    <dsp:sp modelId="{A6424BF0-C293-4D67-B7A8-9F7133AA8551}">
      <dsp:nvSpPr>
        <dsp:cNvPr id="0" name=""/>
        <dsp:cNvSpPr/>
      </dsp:nvSpPr>
      <dsp:spPr>
        <a:xfrm>
          <a:off x="970" y="1683480"/>
          <a:ext cx="880242" cy="1320363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1900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489658E-787F-49BE-953D-5E57429768BC}">
      <dsp:nvSpPr>
        <dsp:cNvPr id="0" name=""/>
        <dsp:cNvSpPr/>
      </dsp:nvSpPr>
      <dsp:spPr>
        <a:xfrm>
          <a:off x="4593998" y="1865117"/>
          <a:ext cx="4023964" cy="125748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739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MIS Reports – attendance, disciplinary meetings, pastoral support meetings and other such mechanisms through Term</a:t>
          </a:r>
          <a:endParaRPr lang="en-GB" sz="1700" b="1" kern="1200" dirty="0"/>
        </a:p>
      </dsp:txBody>
      <dsp:txXfrm>
        <a:off x="4593998" y="1865117"/>
        <a:ext cx="4023964" cy="1257489"/>
      </dsp:txXfrm>
    </dsp:sp>
    <dsp:sp modelId="{BBD42663-F52B-44D0-B129-98FC4B3CE5F8}">
      <dsp:nvSpPr>
        <dsp:cNvPr id="0" name=""/>
        <dsp:cNvSpPr/>
      </dsp:nvSpPr>
      <dsp:spPr>
        <a:xfrm>
          <a:off x="4426333" y="1683480"/>
          <a:ext cx="880242" cy="1320363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1900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43A14B-C92C-469D-A64F-87B8D9489810}">
      <dsp:nvSpPr>
        <dsp:cNvPr id="0" name=""/>
        <dsp:cNvSpPr/>
      </dsp:nvSpPr>
      <dsp:spPr>
        <a:xfrm>
          <a:off x="168635" y="3448156"/>
          <a:ext cx="4023964" cy="125748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739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Emotional Wellbeing Centre (EWC) – Pastoral Support and Counselling</a:t>
          </a:r>
          <a:endParaRPr lang="en-GB" sz="1700" b="1" kern="1200" dirty="0"/>
        </a:p>
      </dsp:txBody>
      <dsp:txXfrm>
        <a:off x="168635" y="3448156"/>
        <a:ext cx="4023964" cy="1257489"/>
      </dsp:txXfrm>
    </dsp:sp>
    <dsp:sp modelId="{5D332D18-4FA3-4A5C-A1FF-015E2EE10623}">
      <dsp:nvSpPr>
        <dsp:cNvPr id="0" name=""/>
        <dsp:cNvSpPr/>
      </dsp:nvSpPr>
      <dsp:spPr>
        <a:xfrm>
          <a:off x="970" y="3266519"/>
          <a:ext cx="880242" cy="1320363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1900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82FD8C7-CE41-49B4-BC34-3168E9DC6D89}">
      <dsp:nvSpPr>
        <dsp:cNvPr id="0" name=""/>
        <dsp:cNvSpPr/>
      </dsp:nvSpPr>
      <dsp:spPr>
        <a:xfrm>
          <a:off x="4594969" y="3429684"/>
          <a:ext cx="4023964" cy="1257489"/>
        </a:xfrm>
        <a:prstGeom prst="rect">
          <a:avLst/>
        </a:prstGeom>
        <a:solidFill>
          <a:schemeClr val="lt1">
            <a:alpha val="4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1739" tIns="64770" rIns="64770" bIns="64770" numCol="1" spcCol="1270" anchor="ctr" anchorCtr="0">
          <a:noAutofit/>
        </a:bodyPr>
        <a:lstStyle/>
        <a:p>
          <a:pPr lvl="0" algn="l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700" b="1" kern="1200" dirty="0" smtClean="0"/>
            <a:t>Students’ Union – Class Reps</a:t>
          </a:r>
          <a:endParaRPr lang="en-GB" sz="1700" b="1" kern="1200" dirty="0"/>
        </a:p>
      </dsp:txBody>
      <dsp:txXfrm>
        <a:off x="4594969" y="3429684"/>
        <a:ext cx="4023964" cy="1257489"/>
      </dsp:txXfrm>
    </dsp:sp>
    <dsp:sp modelId="{302A59E9-1271-4B7E-B130-DB3091466C74}">
      <dsp:nvSpPr>
        <dsp:cNvPr id="0" name=""/>
        <dsp:cNvSpPr/>
      </dsp:nvSpPr>
      <dsp:spPr>
        <a:xfrm>
          <a:off x="4426333" y="3266519"/>
          <a:ext cx="880242" cy="1320363"/>
        </a:xfrm>
        <a:prstGeom prst="rect">
          <a:avLst/>
        </a:prstGeom>
        <a:gradFill rotWithShape="0">
          <a:gsLst>
            <a:gs pos="0">
              <a:schemeClr val="accent1">
                <a:lumMod val="5000"/>
                <a:lumOff val="95000"/>
              </a:schemeClr>
            </a:gs>
            <a:gs pos="19000">
              <a:schemeClr val="accent1">
                <a:lumMod val="45000"/>
                <a:lumOff val="55000"/>
              </a:schemeClr>
            </a:gs>
            <a:gs pos="81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PictureStrips">
  <dgm:title val=""/>
  <dgm:desc val=""/>
  <dgm:catLst>
    <dgm:cat type="list" pri="12500"/>
    <dgm:cat type="picture" pri="13000"/>
    <dgm:cat type="pictureconvert" pri="13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  <dgm:cxn modelId="70" srcId="0" destId="40" srcOrd="2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snake">
          <dgm:param type="off" val="ctr"/>
        </dgm:alg>
      </dgm:if>
      <dgm:else name="Name3">
        <dgm:alg type="snake">
          <dgm:param type="off" val="ctr"/>
          <dgm:param type="grDir" val="tR"/>
        </dgm:alg>
      </dgm:else>
    </dgm:choose>
    <dgm:shape xmlns:r="http://schemas.openxmlformats.org/officeDocument/2006/relationships" r:blip="">
      <dgm:adjLst/>
    </dgm:shape>
    <dgm:constrLst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0.1"/>
      <dgm:constr type="h" for="ch" forName="sibTrans" refType="h" refFor="ch" refForName="composite" op="equ" fact="0.1"/>
      <dgm:constr type="w" for="ch" forName="sibTrans" refType="h" refFor="ch" refForName="sibTrans" op="equ"/>
    </dgm:constrLst>
    <dgm:forEach name="nodesForEach" axis="ch" ptType="node">
      <dgm:layoutNode name="composite">
        <dgm:alg type="composite">
          <dgm:param type="ar" val="3"/>
        </dgm:alg>
        <dgm:shape xmlns:r="http://schemas.openxmlformats.org/officeDocument/2006/relationships" r:blip="">
          <dgm:adjLst/>
        </dgm:shape>
        <dgm:choose name="Name4">
          <dgm:if name="Name5" func="var" arg="dir" op="equ" val="norm">
            <dgm:constrLst>
              <dgm:constr type="l" for="ch" forName="rect1" refType="w" fact="0.04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if>
          <dgm:else name="Name6">
            <dgm:constrLst>
              <dgm:constr type="l" for="ch" forName="rect1" refType="w" fact="0"/>
              <dgm:constr type="t" for="ch" forName="rect1" refType="h" fact="0.13"/>
              <dgm:constr type="w" for="ch" forName="rect1" refType="w" fact="0.96"/>
              <dgm:constr type="h" for="ch" forName="rect1" refType="h" fact="0.9"/>
              <dgm:constr type="l" for="ch" forName="rect2" refType="w" fact="0.79"/>
              <dgm:constr type="t" for="ch" forName="rect2" refType="h" fact="0"/>
              <dgm:constr type="w" for="ch" forName="rect2" refType="w" fact="0.21"/>
              <dgm:constr type="h" for="ch" forName="rect2" refType="w" fact="0.315"/>
            </dgm:constrLst>
          </dgm:else>
        </dgm:choose>
        <dgm:layoutNode name="rect1" styleLbl="trAlignAcc1">
          <dgm:varLst>
            <dgm:bulletEnabled val="1"/>
          </dgm:varLst>
          <dgm:alg type="tx">
            <dgm:param type="parTxLTRAlign" val="l"/>
          </dgm:alg>
          <dgm:shape xmlns:r="http://schemas.openxmlformats.org/officeDocument/2006/relationships" type="rect" r:blip="">
            <dgm:adjLst/>
          </dgm:shape>
          <dgm:presOf axis="desOrSelf" ptType="node"/>
          <dgm:choose name="Name7">
            <dgm:if name="Name8" func="var" arg="dir" op="equ" val="norm">
              <dgm:constrLst>
                <dgm:constr type="lMarg" refType="w" fact="0.6"/>
                <dgm:constr type="rMarg" refType="primFontSz" fact="0.3"/>
                <dgm:constr type="tMarg" refType="primFontSz" fact="0.3"/>
                <dgm:constr type="bMarg" refType="primFontSz" fact="0.3"/>
              </dgm:constrLst>
            </dgm:if>
            <dgm:else name="Name9">
              <dgm:constrLst>
                <dgm:constr type="lMarg" refType="primFontSz" fact="0.3"/>
                <dgm:constr type="rMarg" refType="w" fact="0.6"/>
                <dgm:constr type="tMarg" refType="primFontSz" fact="0.3"/>
                <dgm:constr type="bMarg" refType="primFontSz" fact="0.3"/>
              </dgm:constrLst>
            </dgm:else>
          </dgm:choose>
          <dgm:ruleLst>
            <dgm:rule type="primFontSz" val="5" fact="NaN" max="NaN"/>
          </dgm:ruleLst>
        </dgm:layoutNode>
        <dgm:layoutNode name="rect2" styleLbl="fgImgPlac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EA5A95-B81B-4C12-A5C2-FBACE67686A5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17BA4-CA14-4533-B27B-529EE48A52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42690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8864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8328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49883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99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5988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42357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0726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09335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7433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1730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7048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9243922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215910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250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680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4396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4465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F705CD3-D107-4298-8056-D43FEA306FBB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3A25CDB7-AA28-419C-998A-E8BEF20A4E87}" type="slidenum">
              <a:rPr lang="en-GB" smtClean="0"/>
              <a:t>‹#›</a:t>
            </a:fld>
            <a:endParaRPr lang="en-GB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27768" y="6195365"/>
            <a:ext cx="1970045" cy="51269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885879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73" r:id="rId1"/>
    <p:sldLayoutId id="2147484374" r:id="rId2"/>
    <p:sldLayoutId id="2147484375" r:id="rId3"/>
    <p:sldLayoutId id="2147484376" r:id="rId4"/>
    <p:sldLayoutId id="2147484377" r:id="rId5"/>
    <p:sldLayoutId id="2147484378" r:id="rId6"/>
    <p:sldLayoutId id="2147484379" r:id="rId7"/>
    <p:sldLayoutId id="2147484380" r:id="rId8"/>
    <p:sldLayoutId id="2147484381" r:id="rId9"/>
    <p:sldLayoutId id="2147484382" r:id="rId10"/>
    <p:sldLayoutId id="2147484383" r:id="rId11"/>
    <p:sldLayoutId id="2147484384" r:id="rId12"/>
    <p:sldLayoutId id="2147484385" r:id="rId13"/>
    <p:sldLayoutId id="2147484386" r:id="rId14"/>
    <p:sldLayoutId id="2147484387" r:id="rId15"/>
    <p:sldLayoutId id="2147484388" r:id="rId16"/>
    <p:sldLayoutId id="214748438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8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diagramLayout" Target="../diagrams/layout3.xml"/><Relationship Id="rId7" Type="http://schemas.openxmlformats.org/officeDocument/2006/relationships/image" Target="../media/image10.jpeg"/><Relationship Id="rId12" Type="http://schemas.openxmlformats.org/officeDocument/2006/relationships/image" Target="../media/image15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openxmlformats.org/officeDocument/2006/relationships/image" Target="../media/image14.png"/><Relationship Id="rId5" Type="http://schemas.openxmlformats.org/officeDocument/2006/relationships/diagramColors" Target="../diagrams/colors3.xml"/><Relationship Id="rId10" Type="http://schemas.openxmlformats.org/officeDocument/2006/relationships/image" Target="../media/image13.jpeg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12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5550" y="1052513"/>
            <a:ext cx="9633052" cy="4806087"/>
          </a:xfrm>
          <a:noFill/>
          <a:ln>
            <a:noFill/>
          </a:ln>
        </p:spPr>
        <p:txBody>
          <a:bodyPr>
            <a:normAutofit fontScale="70000" lnSpcReduction="20000"/>
          </a:bodyPr>
          <a:lstStyle/>
          <a:p>
            <a:pPr algn="l"/>
            <a:r>
              <a:rPr lang="en-GB" sz="96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Monitoring  and Supporting Service Children in FE</a:t>
            </a:r>
          </a:p>
          <a:p>
            <a:pPr lvl="2" algn="l"/>
            <a:endParaRPr lang="en-GB" sz="4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2" algn="l"/>
            <a:r>
              <a:rPr lang="en-GB" sz="4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Martyn Rogers</a:t>
            </a:r>
          </a:p>
          <a:p>
            <a:pPr lvl="2" algn="l"/>
            <a:r>
              <a:rPr lang="en-GB" sz="4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	Assistant Principal at Canterbury College</a:t>
            </a:r>
          </a:p>
          <a:p>
            <a:pPr lvl="1" algn="l"/>
            <a:endParaRPr lang="en-GB" sz="6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54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13992" y="172845"/>
            <a:ext cx="9144000" cy="8796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b="1" dirty="0" smtClean="0">
                <a:solidFill>
                  <a:schemeClr val="bg1"/>
                </a:solidFill>
                <a:latin typeface="+mn-lt"/>
              </a:rPr>
              <a:t>The aim of this session</a:t>
            </a:r>
            <a:endParaRPr lang="en-GB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2477418" y="1272845"/>
            <a:ext cx="8618934" cy="48060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 smtClean="0"/>
              <a:t> Outline current practice for identifying and supporting service children transitioning to Further and Higher Education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 smtClean="0"/>
              <a:t> How you can capture, monitor and support the learner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 smtClean="0"/>
              <a:t> Identify problems that may arise putting this into practice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800" dirty="0"/>
              <a:t> </a:t>
            </a:r>
            <a:r>
              <a:rPr lang="en-GB" sz="2800" dirty="0" smtClean="0"/>
              <a:t>Share best practice across the sector and develop awareness to </a:t>
            </a:r>
            <a:r>
              <a:rPr lang="en-US" sz="2800" dirty="0" smtClean="0"/>
              <a:t>improve </a:t>
            </a:r>
            <a:r>
              <a:rPr lang="en-US" sz="2800" dirty="0"/>
              <a:t>the scale and quality of practice in colleges across the UK in support of Service children</a:t>
            </a:r>
            <a:endParaRPr lang="en-GB" sz="2800" dirty="0" smtClean="0"/>
          </a:p>
        </p:txBody>
      </p:sp>
    </p:spTree>
    <p:extLst>
      <p:ext uri="{BB962C8B-B14F-4D97-AF65-F5344CB8AC3E}">
        <p14:creationId xmlns:p14="http://schemas.microsoft.com/office/powerpoint/2010/main" val="250930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506683" y="154727"/>
            <a:ext cx="9144000" cy="8796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/>
        </p:spPr>
        <p:txBody>
          <a:bodyPr vert="horz" lIns="91440" tIns="45720" rIns="91440" bIns="45720" rtlCol="0" anchor="ctr"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b="1" dirty="0" smtClean="0">
                <a:solidFill>
                  <a:schemeClr val="bg1"/>
                </a:solidFill>
                <a:latin typeface="+mn-lt"/>
              </a:rPr>
              <a:t>What were the drivers for </a:t>
            </a:r>
            <a:r>
              <a:rPr lang="en-GB" b="1" dirty="0" err="1" smtClean="0">
                <a:solidFill>
                  <a:schemeClr val="bg1"/>
                </a:solidFill>
                <a:latin typeface="+mn-lt"/>
              </a:rPr>
              <a:t>SCiP</a:t>
            </a:r>
            <a:r>
              <a:rPr lang="en-GB" b="1" dirty="0" smtClean="0">
                <a:solidFill>
                  <a:schemeClr val="bg1"/>
                </a:solidFill>
                <a:latin typeface="+mn-lt"/>
              </a:rPr>
              <a:t> engagement?</a:t>
            </a:r>
            <a:endParaRPr lang="en-GB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595522511"/>
              </p:ext>
            </p:extLst>
          </p:nvPr>
        </p:nvGraphicFramePr>
        <p:xfrm>
          <a:off x="2506683" y="1272845"/>
          <a:ext cx="8618934" cy="480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849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477417" y="172845"/>
            <a:ext cx="9144000" cy="8796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sz="3900" b="1" dirty="0" smtClean="0">
                <a:solidFill>
                  <a:schemeClr val="bg1"/>
                </a:solidFill>
                <a:latin typeface="+mn-lt"/>
              </a:rPr>
              <a:t>How we record Service Children</a:t>
            </a:r>
            <a:endParaRPr lang="en-GB" sz="39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663141549"/>
              </p:ext>
            </p:extLst>
          </p:nvPr>
        </p:nvGraphicFramePr>
        <p:xfrm>
          <a:off x="2477418" y="1272845"/>
          <a:ext cx="8618934" cy="480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7651" y="1401040"/>
            <a:ext cx="1173594" cy="8801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587301" y="3974869"/>
            <a:ext cx="1705920" cy="6444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96663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495550" y="172845"/>
            <a:ext cx="9144000" cy="8796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sz="3900" b="1" dirty="0" smtClean="0">
                <a:solidFill>
                  <a:schemeClr val="bg1"/>
                </a:solidFill>
              </a:rPr>
              <a:t>How we monitor/support Service Children</a:t>
            </a:r>
            <a:endParaRPr lang="en-GB" sz="3900" b="1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08390857"/>
              </p:ext>
            </p:extLst>
          </p:nvPr>
        </p:nvGraphicFramePr>
        <p:xfrm>
          <a:off x="2477418" y="1272845"/>
          <a:ext cx="8618934" cy="48060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5126" y="3431653"/>
            <a:ext cx="829200" cy="488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4786" y="1839444"/>
            <a:ext cx="829540" cy="4280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9682" y="1784028"/>
            <a:ext cx="806265" cy="5587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97076" y="3358107"/>
            <a:ext cx="893165" cy="63556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1372" y="4775200"/>
            <a:ext cx="824575" cy="800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Picture 12"/>
          <p:cNvPicPr/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10" r="8676" b="6096"/>
          <a:stretch/>
        </p:blipFill>
        <p:spPr>
          <a:xfrm>
            <a:off x="2532666" y="4775200"/>
            <a:ext cx="790511" cy="8001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84526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495550" y="172845"/>
            <a:ext cx="9144000" cy="8796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sz="3900" b="1" dirty="0" smtClean="0">
                <a:solidFill>
                  <a:schemeClr val="bg1"/>
                </a:solidFill>
              </a:rPr>
              <a:t>So what can we do collectively?</a:t>
            </a:r>
            <a:endParaRPr lang="en-GB" sz="39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477418" y="1272845"/>
            <a:ext cx="8618934" cy="48060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300" dirty="0" smtClean="0"/>
              <a:t> Networking and raising participation at support conferences – </a:t>
            </a:r>
            <a:r>
              <a:rPr lang="en-GB" sz="2300" dirty="0" err="1" smtClean="0"/>
              <a:t>AoC</a:t>
            </a:r>
            <a:r>
              <a:rPr lang="en-GB" sz="2300" dirty="0" smtClean="0"/>
              <a:t>, NAMSS and Regional FE and HE Groups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300" dirty="0"/>
              <a:t> </a:t>
            </a:r>
            <a:r>
              <a:rPr lang="en-GB" sz="2300" dirty="0" smtClean="0"/>
              <a:t>Data sharing and Destination – GDPR implications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300" dirty="0"/>
              <a:t> </a:t>
            </a:r>
            <a:r>
              <a:rPr lang="en-GB" sz="2300" dirty="0" smtClean="0"/>
              <a:t>Record and report Retention and Achievement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300" dirty="0"/>
              <a:t> </a:t>
            </a:r>
            <a:r>
              <a:rPr lang="en-GB" sz="2300" dirty="0" smtClean="0"/>
              <a:t>Introduce the data collection as part of the Enrolment process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300" dirty="0"/>
              <a:t> Share best practice from a local and national </a:t>
            </a:r>
            <a:r>
              <a:rPr lang="en-GB" sz="2300" dirty="0" smtClean="0"/>
              <a:t>forum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300" dirty="0"/>
              <a:t> </a:t>
            </a:r>
            <a:r>
              <a:rPr lang="en-GB" sz="2300" dirty="0" smtClean="0"/>
              <a:t>Students’ Union – SC Alumni possibly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300" dirty="0"/>
              <a:t> </a:t>
            </a:r>
            <a:r>
              <a:rPr lang="en-GB" sz="2300" dirty="0" smtClean="0"/>
              <a:t>Student Mentor involvement and signposting support – already in place but may need raising at College/University level 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3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85247" y="1729312"/>
            <a:ext cx="1965351" cy="13108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18148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2495550" y="172845"/>
            <a:ext cx="9144000" cy="87966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effectLst/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00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n-GB" sz="3900" b="1" dirty="0" smtClean="0">
                <a:solidFill>
                  <a:schemeClr val="bg1"/>
                </a:solidFill>
              </a:rPr>
              <a:t>To Summarise?</a:t>
            </a:r>
            <a:endParaRPr lang="en-GB" sz="39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2477418" y="1272845"/>
            <a:ext cx="8618934" cy="48060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300" dirty="0" smtClean="0"/>
              <a:t> You may already be doing this – just needs a tweak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300" dirty="0"/>
              <a:t> </a:t>
            </a:r>
            <a:r>
              <a:rPr lang="en-GB" sz="2300" dirty="0" smtClean="0"/>
              <a:t>It is about self declaration and pastoral support – sounds simple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300" dirty="0"/>
              <a:t> </a:t>
            </a:r>
            <a:r>
              <a:rPr lang="en-GB" sz="2300" dirty="0" smtClean="0"/>
              <a:t>Mobility and Young Care Leavers are key areas that affect their education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300" dirty="0"/>
              <a:t> </a:t>
            </a:r>
            <a:r>
              <a:rPr lang="en-GB" sz="2300" dirty="0" smtClean="0"/>
              <a:t>Strong attributes for employment – organised, disciplined, resilient and more so adaptable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GB" sz="2300" dirty="0"/>
              <a:t> </a:t>
            </a:r>
            <a:r>
              <a:rPr lang="en-GB" sz="2300" dirty="0" smtClean="0"/>
              <a:t>Networking is critical to establish a common practice, especially the transition from Secondary to Further and then onto Higher Education</a:t>
            </a:r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GB" sz="2300" dirty="0" smtClean="0"/>
          </a:p>
        </p:txBody>
      </p:sp>
    </p:spTree>
    <p:extLst>
      <p:ext uri="{BB962C8B-B14F-4D97-AF65-F5344CB8AC3E}">
        <p14:creationId xmlns:p14="http://schemas.microsoft.com/office/powerpoint/2010/main" val="4289526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0148" y="0"/>
            <a:ext cx="10018713" cy="1752599"/>
          </a:xfrm>
        </p:spPr>
        <p:txBody>
          <a:bodyPr/>
          <a:lstStyle/>
          <a:p>
            <a:r>
              <a:rPr lang="en-GB" b="1" dirty="0" smtClean="0">
                <a:solidFill>
                  <a:srgbClr val="0070C0"/>
                </a:solidFill>
              </a:rPr>
              <a:t>Thank you for listening but more so for your support to the learners</a:t>
            </a:r>
            <a:endParaRPr lang="en-GB" b="1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277" t="542" r="23607" b="5185"/>
          <a:stretch/>
        </p:blipFill>
        <p:spPr>
          <a:xfrm>
            <a:off x="4392649" y="1837028"/>
            <a:ext cx="4118457" cy="37892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4498848" y="5742432"/>
            <a:ext cx="39136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 smtClean="0"/>
              <a:t>Any Questions?</a:t>
            </a:r>
            <a:endParaRPr lang="en-GB" sz="3200" b="1" dirty="0"/>
          </a:p>
        </p:txBody>
      </p:sp>
    </p:spTree>
    <p:extLst>
      <p:ext uri="{BB962C8B-B14F-4D97-AF65-F5344CB8AC3E}">
        <p14:creationId xmlns:p14="http://schemas.microsoft.com/office/powerpoint/2010/main" val="573636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BC1C1C"/>
      </a:accent1>
      <a:accent2>
        <a:srgbClr val="F67534"/>
      </a:accent2>
      <a:accent3>
        <a:srgbClr val="EAAC35"/>
      </a:accent3>
      <a:accent4>
        <a:srgbClr val="9BAF68"/>
      </a:accent4>
      <a:accent5>
        <a:srgbClr val="68B9A6"/>
      </a:accent5>
      <a:accent6>
        <a:srgbClr val="50B1D4"/>
      </a:accent6>
      <a:hlink>
        <a:srgbClr val="E46416"/>
      </a:hlink>
      <a:folHlink>
        <a:srgbClr val="EE9340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93B4CCAC-FD5A-4D59-B1AC-EAF45910B5A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Parallax</Template>
  <TotalTime>433</TotalTime>
  <Words>447</Words>
  <Application>Microsoft Office PowerPoint</Application>
  <PresentationFormat>Widescreen</PresentationFormat>
  <Paragraphs>46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Corbel</vt:lpstr>
      <vt:lpstr>Verdana</vt:lpstr>
      <vt:lpstr>Wingdings</vt:lpstr>
      <vt:lpstr>Parallax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listening but more so for your support to the learners</vt:lpstr>
    </vt:vector>
  </TitlesOfParts>
  <Company>SCCM01-20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Background</dc:title>
  <dc:creator>Martyn Rogers</dc:creator>
  <cp:lastModifiedBy>Katherine.Lawrence</cp:lastModifiedBy>
  <cp:revision>34</cp:revision>
  <dcterms:created xsi:type="dcterms:W3CDTF">2018-09-28T15:53:27Z</dcterms:created>
  <dcterms:modified xsi:type="dcterms:W3CDTF">2018-10-10T09:24:47Z</dcterms:modified>
</cp:coreProperties>
</file>