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6"/>
  </p:notesMasterIdLst>
  <p:sldIdLst>
    <p:sldId id="256" r:id="rId7"/>
    <p:sldId id="319" r:id="rId8"/>
    <p:sldId id="315" r:id="rId9"/>
    <p:sldId id="316" r:id="rId10"/>
    <p:sldId id="326" r:id="rId11"/>
    <p:sldId id="303" r:id="rId12"/>
    <p:sldId id="299" r:id="rId13"/>
    <p:sldId id="288" r:id="rId14"/>
    <p:sldId id="317" r:id="rId15"/>
    <p:sldId id="308" r:id="rId16"/>
    <p:sldId id="306" r:id="rId17"/>
    <p:sldId id="309" r:id="rId18"/>
    <p:sldId id="322" r:id="rId19"/>
    <p:sldId id="318" r:id="rId20"/>
    <p:sldId id="324" r:id="rId21"/>
    <p:sldId id="323" r:id="rId22"/>
    <p:sldId id="325" r:id="rId23"/>
    <p:sldId id="321" r:id="rId24"/>
    <p:sldId id="300" r:id="rId25"/>
    <p:sldId id="267" r:id="rId26"/>
    <p:sldId id="327" r:id="rId27"/>
    <p:sldId id="310" r:id="rId28"/>
    <p:sldId id="293" r:id="rId29"/>
    <p:sldId id="328" r:id="rId30"/>
    <p:sldId id="302" r:id="rId31"/>
    <p:sldId id="329" r:id="rId32"/>
    <p:sldId id="330" r:id="rId33"/>
    <p:sldId id="320" r:id="rId34"/>
    <p:sldId id="258" r:id="rId35"/>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Kinzett" initials="HK" lastIdx="12" clrIdx="0">
    <p:extLst>
      <p:ext uri="{19B8F6BF-5375-455C-9EA6-DF929625EA0E}">
        <p15:presenceInfo xmlns:p15="http://schemas.microsoft.com/office/powerpoint/2012/main" userId="S-1-5-21-3450231008-4217560667-1509679208-89541" providerId="AD"/>
      </p:ext>
    </p:extLst>
  </p:cmAuthor>
  <p:cmAuthor id="2" name="Matthew Purves" initials="MP" lastIdx="9" clrIdx="1">
    <p:extLst>
      <p:ext uri="{19B8F6BF-5375-455C-9EA6-DF929625EA0E}">
        <p15:presenceInfo xmlns:p15="http://schemas.microsoft.com/office/powerpoint/2012/main" userId="S-1-5-21-3450231008-4217560667-1509679208-54881" providerId="AD"/>
      </p:ext>
    </p:extLst>
  </p:cmAuthor>
  <p:cmAuthor id="3" name="Raksha Mistry" initials="RM" lastIdx="28" clrIdx="2">
    <p:extLst>
      <p:ext uri="{19B8F6BF-5375-455C-9EA6-DF929625EA0E}">
        <p15:presenceInfo xmlns:p15="http://schemas.microsoft.com/office/powerpoint/2012/main" userId="S-1-5-21-3450231008-4217560667-1509679208-5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0360"/>
    <a:srgbClr val="FFFB05"/>
    <a:srgbClr val="221E5B"/>
    <a:srgbClr val="2092B6"/>
    <a:srgbClr val="009A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7" autoAdjust="0"/>
    <p:restoredTop sz="70388" autoAdjust="0"/>
  </p:normalViewPr>
  <p:slideViewPr>
    <p:cSldViewPr snapToGrid="0" showGuides="1">
      <p:cViewPr varScale="1">
        <p:scale>
          <a:sx n="71" d="100"/>
          <a:sy n="71" d="100"/>
        </p:scale>
        <p:origin x="663" y="36"/>
      </p:cViewPr>
      <p:guideLst>
        <p:guide orient="horz" pos="2160"/>
        <p:guide pos="384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71" d="100"/>
          <a:sy n="71" d="100"/>
        </p:scale>
        <p:origin x="247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60DB5-21C7-4A95-9E69-0DE3A4DD092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4FDBDE5E-0C88-4AAB-B577-D09898105439}">
      <dgm:prSet phldrT="[Text]"/>
      <dgm:spPr>
        <a:ln>
          <a:solidFill>
            <a:srgbClr val="002060"/>
          </a:solidFill>
        </a:ln>
        <a:scene3d>
          <a:camera prst="orthographicFront"/>
          <a:lightRig rig="threePt" dir="t"/>
        </a:scene3d>
        <a:sp3d>
          <a:bevelT w="165100" prst="coolSlant"/>
        </a:sp3d>
      </dgm:spPr>
      <dgm:t>
        <a:bodyPr/>
        <a:lstStyle/>
        <a:p>
          <a:r>
            <a:rPr lang="en-GB" dirty="0"/>
            <a:t>What and why do we inspect?</a:t>
          </a:r>
        </a:p>
      </dgm:t>
    </dgm:pt>
    <dgm:pt modelId="{D57E60F1-0278-41E5-A782-A32991B66BAA}" type="parTrans" cxnId="{5C24B321-9B70-4A65-A787-055A508973E5}">
      <dgm:prSet/>
      <dgm:spPr/>
      <dgm:t>
        <a:bodyPr/>
        <a:lstStyle/>
        <a:p>
          <a:endParaRPr lang="en-GB"/>
        </a:p>
      </dgm:t>
    </dgm:pt>
    <dgm:pt modelId="{1E44A7AE-02CE-45B6-ACF8-B1D84D350781}" type="sibTrans" cxnId="{5C24B321-9B70-4A65-A787-055A508973E5}">
      <dgm:prSet/>
      <dgm:spPr/>
      <dgm:t>
        <a:bodyPr/>
        <a:lstStyle/>
        <a:p>
          <a:endParaRPr lang="en-GB"/>
        </a:p>
      </dgm:t>
    </dgm:pt>
    <dgm:pt modelId="{D7AF1177-F89F-4CCB-AED3-96A69C01B2D0}">
      <dgm:prSet phldrT="[Text]"/>
      <dgm:spPr>
        <a:solidFill>
          <a:srgbClr val="009A46"/>
        </a:solidFill>
        <a:ln>
          <a:solidFill>
            <a:srgbClr val="002060"/>
          </a:solidFill>
        </a:ln>
        <a:effectLst>
          <a:outerShdw blurRad="50800" dist="38100" dir="5400000" algn="t" rotWithShape="0">
            <a:prstClr val="black">
              <a:alpha val="40000"/>
            </a:prstClr>
          </a:outerShdw>
        </a:effectLst>
        <a:scene3d>
          <a:camera prst="orthographicFront"/>
          <a:lightRig rig="threePt" dir="t"/>
        </a:scene3d>
        <a:sp3d>
          <a:bevelT w="114300" prst="artDeco"/>
        </a:sp3d>
      </dgm:spPr>
      <dgm:t>
        <a:bodyPr/>
        <a:lstStyle/>
        <a:p>
          <a:r>
            <a:rPr lang="en-GB" dirty="0"/>
            <a:t>Purpose</a:t>
          </a:r>
        </a:p>
      </dgm:t>
    </dgm:pt>
    <dgm:pt modelId="{FC4C0841-2055-4B45-B4DD-9B120AA62F4C}" type="parTrans" cxnId="{9F462BC4-E2C5-49AC-9C07-B002AD955A18}">
      <dgm:prSet/>
      <dgm:spPr/>
      <dgm:t>
        <a:bodyPr/>
        <a:lstStyle/>
        <a:p>
          <a:endParaRPr lang="en-GB"/>
        </a:p>
      </dgm:t>
    </dgm:pt>
    <dgm:pt modelId="{B8B881E1-CB31-4547-99A9-AF4A149BC588}" type="sibTrans" cxnId="{9F462BC4-E2C5-49AC-9C07-B002AD955A18}">
      <dgm:prSet/>
      <dgm:spPr/>
      <dgm:t>
        <a:bodyPr/>
        <a:lstStyle/>
        <a:p>
          <a:endParaRPr lang="en-GB"/>
        </a:p>
      </dgm:t>
    </dgm:pt>
    <dgm:pt modelId="{D92C256A-B705-4EB0-B7E5-50EF87E5F6CF}">
      <dgm:prSet phldrT="[Text]"/>
      <dgm:spPr>
        <a:solidFill>
          <a:srgbClr val="009A46"/>
        </a:solidFill>
        <a:ln>
          <a:solidFill>
            <a:srgbClr val="002060"/>
          </a:solidFill>
        </a:ln>
        <a:effectLst>
          <a:outerShdw blurRad="50800" dist="38100" dir="5400000" algn="t" rotWithShape="0">
            <a:prstClr val="black">
              <a:alpha val="40000"/>
            </a:prstClr>
          </a:outerShdw>
        </a:effectLst>
        <a:scene3d>
          <a:camera prst="orthographicFront"/>
          <a:lightRig rig="threePt" dir="t"/>
        </a:scene3d>
        <a:sp3d>
          <a:bevelT w="114300" prst="artDeco"/>
        </a:sp3d>
      </dgm:spPr>
      <dgm:t>
        <a:bodyPr/>
        <a:lstStyle/>
        <a:p>
          <a:r>
            <a:rPr lang="en-GB" dirty="0"/>
            <a:t>Unit of inspection</a:t>
          </a:r>
        </a:p>
      </dgm:t>
    </dgm:pt>
    <dgm:pt modelId="{79397D8A-C21A-4176-B73A-7E895105D78C}" type="parTrans" cxnId="{77BCCD6B-A662-4557-AAB1-5BB67D1EF1A4}">
      <dgm:prSet/>
      <dgm:spPr/>
      <dgm:t>
        <a:bodyPr/>
        <a:lstStyle/>
        <a:p>
          <a:endParaRPr lang="en-GB"/>
        </a:p>
      </dgm:t>
    </dgm:pt>
    <dgm:pt modelId="{D9E45352-DE88-402D-AF39-E4555802BDC3}" type="sibTrans" cxnId="{77BCCD6B-A662-4557-AAB1-5BB67D1EF1A4}">
      <dgm:prSet/>
      <dgm:spPr/>
      <dgm:t>
        <a:bodyPr/>
        <a:lstStyle/>
        <a:p>
          <a:endParaRPr lang="en-GB"/>
        </a:p>
      </dgm:t>
    </dgm:pt>
    <dgm:pt modelId="{8D4D3359-7C01-4F29-9B80-48394C8D57ED}">
      <dgm:prSet phldrT="[Text]"/>
      <dgm:spPr>
        <a:ln>
          <a:solidFill>
            <a:srgbClr val="002060"/>
          </a:solidFill>
        </a:ln>
        <a:scene3d>
          <a:camera prst="orthographicFront"/>
          <a:lightRig rig="threePt" dir="t"/>
        </a:scene3d>
        <a:sp3d>
          <a:bevelT w="165100" prst="coolSlant"/>
        </a:sp3d>
      </dgm:spPr>
      <dgm:t>
        <a:bodyPr/>
        <a:lstStyle/>
        <a:p>
          <a:r>
            <a:rPr lang="en-GB" dirty="0"/>
            <a:t>What do we look at?</a:t>
          </a:r>
        </a:p>
      </dgm:t>
    </dgm:pt>
    <dgm:pt modelId="{2D47BC12-C03C-4EEC-85E1-381A214B9B7C}" type="parTrans" cxnId="{3D2EDC5C-E512-4DBE-8F41-8ADC38579082}">
      <dgm:prSet/>
      <dgm:spPr/>
      <dgm:t>
        <a:bodyPr/>
        <a:lstStyle/>
        <a:p>
          <a:endParaRPr lang="en-GB"/>
        </a:p>
      </dgm:t>
    </dgm:pt>
    <dgm:pt modelId="{9701789B-57C3-48B6-8F8A-E599662DFBE9}" type="sibTrans" cxnId="{3D2EDC5C-E512-4DBE-8F41-8ADC38579082}">
      <dgm:prSet/>
      <dgm:spPr/>
      <dgm:t>
        <a:bodyPr/>
        <a:lstStyle/>
        <a:p>
          <a:endParaRPr lang="en-GB"/>
        </a:p>
      </dgm:t>
    </dgm:pt>
    <dgm:pt modelId="{B7CDC5E4-5FC7-40B6-8A1D-D305ECCA13E1}">
      <dgm:prSet phldrT="[Text]"/>
      <dgm:spPr>
        <a:solidFill>
          <a:srgbClr val="002060"/>
        </a:solidFill>
        <a:ln>
          <a:solidFill>
            <a:srgbClr val="002060"/>
          </a:solidFill>
        </a:ln>
        <a:effectLst>
          <a:outerShdw blurRad="50800" dist="38100" dir="5400000" algn="t" rotWithShape="0">
            <a:schemeClr val="accent1">
              <a:lumMod val="50000"/>
              <a:alpha val="40000"/>
            </a:schemeClr>
          </a:outerShdw>
        </a:effectLst>
        <a:scene3d>
          <a:camera prst="orthographicFront"/>
          <a:lightRig rig="threePt" dir="t"/>
        </a:scene3d>
        <a:sp3d>
          <a:bevelT w="114300" prst="artDeco"/>
        </a:sp3d>
      </dgm:spPr>
      <dgm:t>
        <a:bodyPr/>
        <a:lstStyle/>
        <a:p>
          <a:r>
            <a:rPr lang="en-GB" dirty="0"/>
            <a:t>Educational effectiveness</a:t>
          </a:r>
        </a:p>
      </dgm:t>
    </dgm:pt>
    <dgm:pt modelId="{A6F1221B-392F-488D-BF31-6327E497AE5E}" type="parTrans" cxnId="{7E555CF2-2659-45C4-892E-9566D1901234}">
      <dgm:prSet/>
      <dgm:spPr/>
      <dgm:t>
        <a:bodyPr/>
        <a:lstStyle/>
        <a:p>
          <a:endParaRPr lang="en-GB"/>
        </a:p>
      </dgm:t>
    </dgm:pt>
    <dgm:pt modelId="{19E94E3B-CF50-4840-8FEB-F371AA94E496}" type="sibTrans" cxnId="{7E555CF2-2659-45C4-892E-9566D1901234}">
      <dgm:prSet/>
      <dgm:spPr/>
      <dgm:t>
        <a:bodyPr/>
        <a:lstStyle/>
        <a:p>
          <a:endParaRPr lang="en-GB"/>
        </a:p>
      </dgm:t>
    </dgm:pt>
    <dgm:pt modelId="{A135D132-CD21-41B9-B70C-677AA69632EB}">
      <dgm:prSet phldrT="[Text]"/>
      <dgm:spPr>
        <a:solidFill>
          <a:srgbClr val="002060"/>
        </a:solidFill>
        <a:ln>
          <a:solidFill>
            <a:srgbClr val="002060"/>
          </a:solidFill>
        </a:ln>
        <a:effectLst>
          <a:outerShdw blurRad="50800" dist="38100" dir="5400000" algn="t" rotWithShape="0">
            <a:schemeClr val="accent1">
              <a:lumMod val="75000"/>
              <a:alpha val="40000"/>
            </a:schemeClr>
          </a:outerShdw>
        </a:effectLst>
        <a:scene3d>
          <a:camera prst="orthographicFront"/>
          <a:lightRig rig="threePt" dir="t"/>
        </a:scene3d>
        <a:sp3d>
          <a:bevelT w="114300" prst="artDeco"/>
        </a:sp3d>
      </dgm:spPr>
      <dgm:t>
        <a:bodyPr/>
        <a:lstStyle/>
        <a:p>
          <a:r>
            <a:rPr lang="en-GB" dirty="0"/>
            <a:t>Judgement areas</a:t>
          </a:r>
        </a:p>
      </dgm:t>
    </dgm:pt>
    <dgm:pt modelId="{B8A2BB1E-861C-4BB2-BE77-4F4A29347150}" type="parTrans" cxnId="{C61878AD-0A8E-4DF6-AD7A-EFB4CB78D6C8}">
      <dgm:prSet/>
      <dgm:spPr/>
      <dgm:t>
        <a:bodyPr/>
        <a:lstStyle/>
        <a:p>
          <a:endParaRPr lang="en-GB"/>
        </a:p>
      </dgm:t>
    </dgm:pt>
    <dgm:pt modelId="{124EEF36-704A-4808-AD89-442A70A3E33D}" type="sibTrans" cxnId="{C61878AD-0A8E-4DF6-AD7A-EFB4CB78D6C8}">
      <dgm:prSet/>
      <dgm:spPr/>
      <dgm:t>
        <a:bodyPr/>
        <a:lstStyle/>
        <a:p>
          <a:endParaRPr lang="en-GB"/>
        </a:p>
      </dgm:t>
    </dgm:pt>
    <dgm:pt modelId="{15089902-B448-49F2-A9D8-092C61C4A74E}">
      <dgm:prSet phldrT="[Text]"/>
      <dgm:spPr>
        <a:ln>
          <a:solidFill>
            <a:srgbClr val="002060"/>
          </a:solidFill>
        </a:ln>
        <a:scene3d>
          <a:camera prst="orthographicFront"/>
          <a:lightRig rig="threePt" dir="t"/>
        </a:scene3d>
        <a:sp3d>
          <a:bevelT w="165100" prst="coolSlant"/>
        </a:sp3d>
      </dgm:spPr>
      <dgm:t>
        <a:bodyPr/>
        <a:lstStyle/>
        <a:p>
          <a:r>
            <a:rPr lang="en-GB" dirty="0"/>
            <a:t>How do we inspect?</a:t>
          </a:r>
        </a:p>
      </dgm:t>
    </dgm:pt>
    <dgm:pt modelId="{46055A92-DCEE-46D2-973B-736955075506}" type="parTrans" cxnId="{C54B47A5-95EB-4550-80DA-7E7B0389FC8C}">
      <dgm:prSet/>
      <dgm:spPr/>
      <dgm:t>
        <a:bodyPr/>
        <a:lstStyle/>
        <a:p>
          <a:endParaRPr lang="en-GB"/>
        </a:p>
      </dgm:t>
    </dgm:pt>
    <dgm:pt modelId="{49E9A31C-26A7-4DEC-9C58-4C469E28C523}" type="sibTrans" cxnId="{C54B47A5-95EB-4550-80DA-7E7B0389FC8C}">
      <dgm:prSet/>
      <dgm:spPr/>
      <dgm:t>
        <a:bodyPr/>
        <a:lstStyle/>
        <a:p>
          <a:endParaRPr lang="en-GB"/>
        </a:p>
      </dgm:t>
    </dgm:pt>
    <dgm:pt modelId="{5E5FB4E3-AFAA-4281-8593-7E2C996423E9}">
      <dgm:prSet phldrT="[Text]" custT="1"/>
      <dgm:spPr>
        <a:solidFill>
          <a:srgbClr val="562894"/>
        </a:solidFill>
        <a:ln>
          <a:solidFill>
            <a:srgbClr val="002060"/>
          </a:solidFill>
        </a:ln>
        <a:effectLst>
          <a:outerShdw blurRad="50800" dist="38100" dir="5400000" algn="t" rotWithShape="0">
            <a:srgbClr val="7030A0">
              <a:alpha val="40000"/>
            </a:srgbClr>
          </a:outerShdw>
        </a:effectLst>
        <a:scene3d>
          <a:camera prst="orthographicFront"/>
          <a:lightRig rig="threePt" dir="t"/>
        </a:scene3d>
        <a:sp3d>
          <a:bevelT w="114300" prst="artDeco"/>
        </a:sp3d>
      </dgm:spPr>
      <dgm:t>
        <a:bodyPr/>
        <a:lstStyle/>
        <a:p>
          <a:r>
            <a:rPr lang="en-GB" sz="2200" dirty="0"/>
            <a:t>Evidence gathering activities </a:t>
          </a:r>
        </a:p>
      </dgm:t>
    </dgm:pt>
    <dgm:pt modelId="{5356AD81-E17C-4ECF-A33E-9A14A65BA0B6}" type="parTrans" cxnId="{B4FD9845-13C4-4200-8F33-25D0C0C2F7F9}">
      <dgm:prSet/>
      <dgm:spPr/>
      <dgm:t>
        <a:bodyPr/>
        <a:lstStyle/>
        <a:p>
          <a:endParaRPr lang="en-GB"/>
        </a:p>
      </dgm:t>
    </dgm:pt>
    <dgm:pt modelId="{BD42526B-8555-4517-903F-42FBCA6D9DB8}" type="sibTrans" cxnId="{B4FD9845-13C4-4200-8F33-25D0C0C2F7F9}">
      <dgm:prSet/>
      <dgm:spPr/>
      <dgm:t>
        <a:bodyPr/>
        <a:lstStyle/>
        <a:p>
          <a:endParaRPr lang="en-GB"/>
        </a:p>
      </dgm:t>
    </dgm:pt>
    <dgm:pt modelId="{5EA53545-98F7-4710-A751-576C2A515CED}">
      <dgm:prSet phldrT="[Text]"/>
      <dgm:spPr>
        <a:solidFill>
          <a:srgbClr val="562894"/>
        </a:solidFill>
        <a:ln>
          <a:solidFill>
            <a:srgbClr val="002060"/>
          </a:solidFill>
        </a:ln>
        <a:effectLst>
          <a:outerShdw blurRad="50800" dist="38100" dir="5400000" algn="t" rotWithShape="0">
            <a:prstClr val="black">
              <a:alpha val="40000"/>
            </a:prstClr>
          </a:outerShdw>
        </a:effectLst>
        <a:scene3d>
          <a:camera prst="orthographicFront"/>
          <a:lightRig rig="threePt" dir="t"/>
        </a:scene3d>
        <a:sp3d>
          <a:bevelT w="114300" prst="artDeco"/>
        </a:sp3d>
      </dgm:spPr>
      <dgm:t>
        <a:bodyPr/>
        <a:lstStyle/>
        <a:p>
          <a:r>
            <a:rPr lang="en-GB" dirty="0"/>
            <a:t> Inspection event design </a:t>
          </a:r>
        </a:p>
      </dgm:t>
    </dgm:pt>
    <dgm:pt modelId="{54E7C940-4AFF-461D-B531-2CED7DE9267C}" type="parTrans" cxnId="{A301EC5F-B654-4A3F-9E7C-134E178295F1}">
      <dgm:prSet/>
      <dgm:spPr/>
      <dgm:t>
        <a:bodyPr/>
        <a:lstStyle/>
        <a:p>
          <a:endParaRPr lang="en-GB"/>
        </a:p>
      </dgm:t>
    </dgm:pt>
    <dgm:pt modelId="{D799D103-C851-4E5B-AD55-8C1BFC9244FD}" type="sibTrans" cxnId="{A301EC5F-B654-4A3F-9E7C-134E178295F1}">
      <dgm:prSet/>
      <dgm:spPr/>
      <dgm:t>
        <a:bodyPr/>
        <a:lstStyle/>
        <a:p>
          <a:endParaRPr lang="en-GB"/>
        </a:p>
      </dgm:t>
    </dgm:pt>
    <dgm:pt modelId="{F6B78D12-C872-411C-8F7B-42F6FDA8C71E}">
      <dgm:prSet phldrT="[Text]"/>
      <dgm:spPr>
        <a:ln>
          <a:solidFill>
            <a:srgbClr val="002060"/>
          </a:solidFill>
        </a:ln>
        <a:scene3d>
          <a:camera prst="orthographicFront"/>
          <a:lightRig rig="threePt" dir="t"/>
        </a:scene3d>
        <a:sp3d>
          <a:bevelT w="165100" prst="coolSlant"/>
        </a:sp3d>
      </dgm:spPr>
      <dgm:t>
        <a:bodyPr/>
        <a:lstStyle/>
        <a:p>
          <a:r>
            <a:rPr lang="en-GB" dirty="0"/>
            <a:t>What and how do we report?</a:t>
          </a:r>
        </a:p>
      </dgm:t>
    </dgm:pt>
    <dgm:pt modelId="{88CEF7D5-E54B-4DD8-8B94-DBEE9D0F72C0}" type="parTrans" cxnId="{B2BF3864-9B26-4465-BE2F-CC9A8E8D00C3}">
      <dgm:prSet/>
      <dgm:spPr/>
      <dgm:t>
        <a:bodyPr/>
        <a:lstStyle/>
        <a:p>
          <a:endParaRPr lang="en-GB"/>
        </a:p>
      </dgm:t>
    </dgm:pt>
    <dgm:pt modelId="{321C6A14-7E10-4750-88AD-441CB7186761}" type="sibTrans" cxnId="{B2BF3864-9B26-4465-BE2F-CC9A8E8D00C3}">
      <dgm:prSet/>
      <dgm:spPr/>
      <dgm:t>
        <a:bodyPr/>
        <a:lstStyle/>
        <a:p>
          <a:endParaRPr lang="en-GB"/>
        </a:p>
      </dgm:t>
    </dgm:pt>
    <dgm:pt modelId="{60824CBC-1F29-4D17-AB65-AA4553460D66}">
      <dgm:prSet phldrT="[Text]"/>
      <dgm:spPr>
        <a:solidFill>
          <a:srgbClr val="002060"/>
        </a:solidFill>
        <a:ln>
          <a:solidFill>
            <a:srgbClr val="002060"/>
          </a:solidFill>
        </a:ln>
        <a:effectLst>
          <a:outerShdw blurRad="50800" dist="38100" dir="5400000" algn="t" rotWithShape="0">
            <a:prstClr val="black">
              <a:alpha val="40000"/>
            </a:prstClr>
          </a:outerShdw>
        </a:effectLst>
        <a:scene3d>
          <a:camera prst="orthographicFront"/>
          <a:lightRig rig="threePt" dir="t"/>
        </a:scene3d>
        <a:sp3d>
          <a:bevelT w="114300" prst="artDeco"/>
        </a:sp3d>
      </dgm:spPr>
      <dgm:t>
        <a:bodyPr/>
        <a:lstStyle/>
        <a:p>
          <a:r>
            <a:rPr lang="en-GB" dirty="0"/>
            <a:t>Grading scale</a:t>
          </a:r>
        </a:p>
      </dgm:t>
    </dgm:pt>
    <dgm:pt modelId="{8F53689B-2593-4EEF-A01A-C9555A9BC7FB}" type="parTrans" cxnId="{1F45C0D5-0754-4FC8-AADA-EB0B2AF69C21}">
      <dgm:prSet/>
      <dgm:spPr/>
      <dgm:t>
        <a:bodyPr/>
        <a:lstStyle/>
        <a:p>
          <a:endParaRPr lang="en-GB"/>
        </a:p>
      </dgm:t>
    </dgm:pt>
    <dgm:pt modelId="{08C72CC4-FF77-499A-AE96-A2B871AD34B7}" type="sibTrans" cxnId="{1F45C0D5-0754-4FC8-AADA-EB0B2AF69C21}">
      <dgm:prSet/>
      <dgm:spPr/>
      <dgm:t>
        <a:bodyPr/>
        <a:lstStyle/>
        <a:p>
          <a:endParaRPr lang="en-GB"/>
        </a:p>
      </dgm:t>
    </dgm:pt>
    <dgm:pt modelId="{F7C12DAC-9388-45BD-AC95-97E54D13684D}">
      <dgm:prSet phldrT="[Text]"/>
      <dgm:spPr>
        <a:solidFill>
          <a:srgbClr val="562894"/>
        </a:solidFill>
        <a:ln>
          <a:solidFill>
            <a:srgbClr val="002060"/>
          </a:solidFill>
        </a:ln>
        <a:effectLst>
          <a:outerShdw blurRad="50800" dist="38100" dir="5400000" algn="t" rotWithShape="0">
            <a:prstClr val="black">
              <a:alpha val="40000"/>
            </a:prstClr>
          </a:outerShdw>
        </a:effectLst>
        <a:scene3d>
          <a:camera prst="orthographicFront"/>
          <a:lightRig rig="threePt" dir="t"/>
        </a:scene3d>
        <a:sp3d>
          <a:bevelT w="114300" prst="artDeco"/>
        </a:sp3d>
      </dgm:spPr>
      <dgm:t>
        <a:bodyPr/>
        <a:lstStyle/>
        <a:p>
          <a:r>
            <a:rPr lang="en-GB" dirty="0"/>
            <a:t>Sampling and aggregation </a:t>
          </a:r>
        </a:p>
      </dgm:t>
    </dgm:pt>
    <dgm:pt modelId="{A426FE36-52D9-410D-9242-0FFEFAD99D3D}" type="parTrans" cxnId="{F1315BD5-CE60-4251-BA3F-A1AC677AF86B}">
      <dgm:prSet/>
      <dgm:spPr/>
      <dgm:t>
        <a:bodyPr/>
        <a:lstStyle/>
        <a:p>
          <a:endParaRPr lang="en-GB"/>
        </a:p>
      </dgm:t>
    </dgm:pt>
    <dgm:pt modelId="{14B3EA81-1087-41C0-9DF0-0FAC7037A38B}" type="sibTrans" cxnId="{F1315BD5-CE60-4251-BA3F-A1AC677AF86B}">
      <dgm:prSet/>
      <dgm:spPr/>
      <dgm:t>
        <a:bodyPr/>
        <a:lstStyle/>
        <a:p>
          <a:endParaRPr lang="en-GB"/>
        </a:p>
      </dgm:t>
    </dgm:pt>
    <dgm:pt modelId="{81BA6642-D99B-4772-A032-C6B93C98F3FB}" type="pres">
      <dgm:prSet presAssocID="{51960DB5-21C7-4A95-9E69-0DE3A4DD092B}" presName="theList" presStyleCnt="0">
        <dgm:presLayoutVars>
          <dgm:dir/>
          <dgm:animLvl val="lvl"/>
          <dgm:resizeHandles val="exact"/>
        </dgm:presLayoutVars>
      </dgm:prSet>
      <dgm:spPr/>
    </dgm:pt>
    <dgm:pt modelId="{7B7573A4-F710-4A51-9890-4830EE25CD1A}" type="pres">
      <dgm:prSet presAssocID="{4FDBDE5E-0C88-4AAB-B577-D09898105439}" presName="compNode" presStyleCnt="0"/>
      <dgm:spPr/>
    </dgm:pt>
    <dgm:pt modelId="{DF4B6E25-6FDC-40D0-AB8B-5639302757F1}" type="pres">
      <dgm:prSet presAssocID="{4FDBDE5E-0C88-4AAB-B577-D09898105439}" presName="aNode" presStyleLbl="bgShp" presStyleIdx="0" presStyleCnt="4"/>
      <dgm:spPr/>
    </dgm:pt>
    <dgm:pt modelId="{BB90C81F-3BE6-446A-842B-3F9733E57991}" type="pres">
      <dgm:prSet presAssocID="{4FDBDE5E-0C88-4AAB-B577-D09898105439}" presName="textNode" presStyleLbl="bgShp" presStyleIdx="0" presStyleCnt="4"/>
      <dgm:spPr/>
    </dgm:pt>
    <dgm:pt modelId="{68BA8C55-78D9-4D9A-BB39-66080E0FA715}" type="pres">
      <dgm:prSet presAssocID="{4FDBDE5E-0C88-4AAB-B577-D09898105439}" presName="compChildNode" presStyleCnt="0"/>
      <dgm:spPr/>
    </dgm:pt>
    <dgm:pt modelId="{093D7332-07D4-4900-A0A9-4963E26F52BB}" type="pres">
      <dgm:prSet presAssocID="{4FDBDE5E-0C88-4AAB-B577-D09898105439}" presName="theInnerList" presStyleCnt="0"/>
      <dgm:spPr/>
    </dgm:pt>
    <dgm:pt modelId="{BFD09676-DB0D-4637-9A94-2B613775A049}" type="pres">
      <dgm:prSet presAssocID="{D7AF1177-F89F-4CCB-AED3-96A69C01B2D0}" presName="childNode" presStyleLbl="node1" presStyleIdx="0" presStyleCnt="8">
        <dgm:presLayoutVars>
          <dgm:bulletEnabled val="1"/>
        </dgm:presLayoutVars>
      </dgm:prSet>
      <dgm:spPr/>
    </dgm:pt>
    <dgm:pt modelId="{2AFC1E46-FF24-4B8D-9D64-9ACC8E0C9097}" type="pres">
      <dgm:prSet presAssocID="{D7AF1177-F89F-4CCB-AED3-96A69C01B2D0}" presName="aSpace2" presStyleCnt="0"/>
      <dgm:spPr/>
    </dgm:pt>
    <dgm:pt modelId="{2015886E-379F-452B-B3A2-C6535EEFE36F}" type="pres">
      <dgm:prSet presAssocID="{D92C256A-B705-4EB0-B7E5-50EF87E5F6CF}" presName="childNode" presStyleLbl="node1" presStyleIdx="1" presStyleCnt="8">
        <dgm:presLayoutVars>
          <dgm:bulletEnabled val="1"/>
        </dgm:presLayoutVars>
      </dgm:prSet>
      <dgm:spPr/>
    </dgm:pt>
    <dgm:pt modelId="{87DD3A1A-D609-4D06-8748-E26BBDDB53EC}" type="pres">
      <dgm:prSet presAssocID="{4FDBDE5E-0C88-4AAB-B577-D09898105439}" presName="aSpace" presStyleCnt="0"/>
      <dgm:spPr/>
    </dgm:pt>
    <dgm:pt modelId="{35FFE585-0B85-4FFD-B899-0C9041FB31EF}" type="pres">
      <dgm:prSet presAssocID="{8D4D3359-7C01-4F29-9B80-48394C8D57ED}" presName="compNode" presStyleCnt="0"/>
      <dgm:spPr/>
    </dgm:pt>
    <dgm:pt modelId="{D605FF32-4A83-4822-AB92-D2F8B6B2B0A0}" type="pres">
      <dgm:prSet presAssocID="{8D4D3359-7C01-4F29-9B80-48394C8D57ED}" presName="aNode" presStyleLbl="bgShp" presStyleIdx="1" presStyleCnt="4"/>
      <dgm:spPr/>
    </dgm:pt>
    <dgm:pt modelId="{69F6C97B-1431-4919-9CFC-477B1444ACEC}" type="pres">
      <dgm:prSet presAssocID="{8D4D3359-7C01-4F29-9B80-48394C8D57ED}" presName="textNode" presStyleLbl="bgShp" presStyleIdx="1" presStyleCnt="4"/>
      <dgm:spPr/>
    </dgm:pt>
    <dgm:pt modelId="{72A82B5A-7D54-473A-9C6D-F475F00F7D78}" type="pres">
      <dgm:prSet presAssocID="{8D4D3359-7C01-4F29-9B80-48394C8D57ED}" presName="compChildNode" presStyleCnt="0"/>
      <dgm:spPr/>
    </dgm:pt>
    <dgm:pt modelId="{937985D7-FF60-4D67-A402-200897B82FE8}" type="pres">
      <dgm:prSet presAssocID="{8D4D3359-7C01-4F29-9B80-48394C8D57ED}" presName="theInnerList" presStyleCnt="0"/>
      <dgm:spPr/>
    </dgm:pt>
    <dgm:pt modelId="{276C6196-F6BF-476E-BC3B-01871B03CA5D}" type="pres">
      <dgm:prSet presAssocID="{B7CDC5E4-5FC7-40B6-8A1D-D305ECCA13E1}" presName="childNode" presStyleLbl="node1" presStyleIdx="2" presStyleCnt="8">
        <dgm:presLayoutVars>
          <dgm:bulletEnabled val="1"/>
        </dgm:presLayoutVars>
      </dgm:prSet>
      <dgm:spPr/>
    </dgm:pt>
    <dgm:pt modelId="{0BCAE183-201C-4EBE-9EE3-39CD3617A025}" type="pres">
      <dgm:prSet presAssocID="{B7CDC5E4-5FC7-40B6-8A1D-D305ECCA13E1}" presName="aSpace2" presStyleCnt="0"/>
      <dgm:spPr/>
    </dgm:pt>
    <dgm:pt modelId="{2EDDDB78-677C-425C-B81A-8CFC4C42A737}" type="pres">
      <dgm:prSet presAssocID="{A135D132-CD21-41B9-B70C-677AA69632EB}" presName="childNode" presStyleLbl="node1" presStyleIdx="3" presStyleCnt="8">
        <dgm:presLayoutVars>
          <dgm:bulletEnabled val="1"/>
        </dgm:presLayoutVars>
      </dgm:prSet>
      <dgm:spPr/>
    </dgm:pt>
    <dgm:pt modelId="{8F59460C-2E46-467B-9B1B-C53CA71F05C1}" type="pres">
      <dgm:prSet presAssocID="{A135D132-CD21-41B9-B70C-677AA69632EB}" presName="aSpace2" presStyleCnt="0"/>
      <dgm:spPr/>
    </dgm:pt>
    <dgm:pt modelId="{18AED418-6CED-43D4-A17F-65D499C85709}" type="pres">
      <dgm:prSet presAssocID="{60824CBC-1F29-4D17-AB65-AA4553460D66}" presName="childNode" presStyleLbl="node1" presStyleIdx="4" presStyleCnt="8">
        <dgm:presLayoutVars>
          <dgm:bulletEnabled val="1"/>
        </dgm:presLayoutVars>
      </dgm:prSet>
      <dgm:spPr/>
    </dgm:pt>
    <dgm:pt modelId="{D669B4BE-A667-4CFF-8E73-010D420282B5}" type="pres">
      <dgm:prSet presAssocID="{8D4D3359-7C01-4F29-9B80-48394C8D57ED}" presName="aSpace" presStyleCnt="0"/>
      <dgm:spPr/>
    </dgm:pt>
    <dgm:pt modelId="{6A3D223A-91D3-4B9A-B04D-47F21D6E8540}" type="pres">
      <dgm:prSet presAssocID="{15089902-B448-49F2-A9D8-092C61C4A74E}" presName="compNode" presStyleCnt="0"/>
      <dgm:spPr/>
    </dgm:pt>
    <dgm:pt modelId="{ABDDE354-7917-4350-BAF0-AFAE866155E2}" type="pres">
      <dgm:prSet presAssocID="{15089902-B448-49F2-A9D8-092C61C4A74E}" presName="aNode" presStyleLbl="bgShp" presStyleIdx="2" presStyleCnt="4"/>
      <dgm:spPr/>
    </dgm:pt>
    <dgm:pt modelId="{CAEA79CF-20DB-495D-9E4C-391F5074FF6E}" type="pres">
      <dgm:prSet presAssocID="{15089902-B448-49F2-A9D8-092C61C4A74E}" presName="textNode" presStyleLbl="bgShp" presStyleIdx="2" presStyleCnt="4"/>
      <dgm:spPr/>
    </dgm:pt>
    <dgm:pt modelId="{4CF25E8E-7349-4574-B6CB-9D10D0F614C8}" type="pres">
      <dgm:prSet presAssocID="{15089902-B448-49F2-A9D8-092C61C4A74E}" presName="compChildNode" presStyleCnt="0"/>
      <dgm:spPr/>
    </dgm:pt>
    <dgm:pt modelId="{184766FF-6259-4D11-AE0B-5AA2A14B1355}" type="pres">
      <dgm:prSet presAssocID="{15089902-B448-49F2-A9D8-092C61C4A74E}" presName="theInnerList" presStyleCnt="0"/>
      <dgm:spPr/>
    </dgm:pt>
    <dgm:pt modelId="{F0F63983-D39A-4A6D-9FB7-82B9E31DFEBA}" type="pres">
      <dgm:prSet presAssocID="{5E5FB4E3-AFAA-4281-8593-7E2C996423E9}" presName="childNode" presStyleLbl="node1" presStyleIdx="5" presStyleCnt="8" custScaleY="129049" custLinFactNeighborX="511" custLinFactNeighborY="-14727">
        <dgm:presLayoutVars>
          <dgm:bulletEnabled val="1"/>
        </dgm:presLayoutVars>
      </dgm:prSet>
      <dgm:spPr/>
    </dgm:pt>
    <dgm:pt modelId="{53EB7A10-3690-4A4C-A0C0-4A60957A1E40}" type="pres">
      <dgm:prSet presAssocID="{5E5FB4E3-AFAA-4281-8593-7E2C996423E9}" presName="aSpace2" presStyleCnt="0"/>
      <dgm:spPr/>
    </dgm:pt>
    <dgm:pt modelId="{8F9B83C8-0898-4958-9F26-6F5A5D165E9B}" type="pres">
      <dgm:prSet presAssocID="{F7C12DAC-9388-45BD-AC95-97E54D13684D}" presName="childNode" presStyleLbl="node1" presStyleIdx="6" presStyleCnt="8">
        <dgm:presLayoutVars>
          <dgm:bulletEnabled val="1"/>
        </dgm:presLayoutVars>
      </dgm:prSet>
      <dgm:spPr/>
    </dgm:pt>
    <dgm:pt modelId="{0D3E9D05-0816-4BDA-88C9-CC1E87AD3581}" type="pres">
      <dgm:prSet presAssocID="{F7C12DAC-9388-45BD-AC95-97E54D13684D}" presName="aSpace2" presStyleCnt="0"/>
      <dgm:spPr/>
    </dgm:pt>
    <dgm:pt modelId="{A8902948-92AF-45E9-AA62-2AFCF69EC1E7}" type="pres">
      <dgm:prSet presAssocID="{5EA53545-98F7-4710-A751-576C2A515CED}" presName="childNode" presStyleLbl="node1" presStyleIdx="7" presStyleCnt="8">
        <dgm:presLayoutVars>
          <dgm:bulletEnabled val="1"/>
        </dgm:presLayoutVars>
      </dgm:prSet>
      <dgm:spPr/>
    </dgm:pt>
    <dgm:pt modelId="{0238FB04-C66E-4339-9567-375B00C42F7C}" type="pres">
      <dgm:prSet presAssocID="{15089902-B448-49F2-A9D8-092C61C4A74E}" presName="aSpace" presStyleCnt="0"/>
      <dgm:spPr/>
    </dgm:pt>
    <dgm:pt modelId="{582CE647-E6EA-4E1E-8906-634F6908A2B6}" type="pres">
      <dgm:prSet presAssocID="{F6B78D12-C872-411C-8F7B-42F6FDA8C71E}" presName="compNode" presStyleCnt="0"/>
      <dgm:spPr/>
    </dgm:pt>
    <dgm:pt modelId="{5AE55274-F8AF-4653-AB2D-550D5B5A2CC1}" type="pres">
      <dgm:prSet presAssocID="{F6B78D12-C872-411C-8F7B-42F6FDA8C71E}" presName="aNode" presStyleLbl="bgShp" presStyleIdx="3" presStyleCnt="4"/>
      <dgm:spPr/>
    </dgm:pt>
    <dgm:pt modelId="{3C85053B-8106-4F24-832A-12DD45985373}" type="pres">
      <dgm:prSet presAssocID="{F6B78D12-C872-411C-8F7B-42F6FDA8C71E}" presName="textNode" presStyleLbl="bgShp" presStyleIdx="3" presStyleCnt="4"/>
      <dgm:spPr/>
    </dgm:pt>
    <dgm:pt modelId="{91364E12-21AD-4FF6-86FB-FB4AE3EF68E5}" type="pres">
      <dgm:prSet presAssocID="{F6B78D12-C872-411C-8F7B-42F6FDA8C71E}" presName="compChildNode" presStyleCnt="0"/>
      <dgm:spPr/>
    </dgm:pt>
    <dgm:pt modelId="{368776EF-655E-4440-8CE6-2BA9310B5B3F}" type="pres">
      <dgm:prSet presAssocID="{F6B78D12-C872-411C-8F7B-42F6FDA8C71E}" presName="theInnerList" presStyleCnt="0"/>
      <dgm:spPr/>
    </dgm:pt>
  </dgm:ptLst>
  <dgm:cxnLst>
    <dgm:cxn modelId="{5469C418-4F34-45A1-847D-74928682862F}" type="presOf" srcId="{15089902-B448-49F2-A9D8-092C61C4A74E}" destId="{CAEA79CF-20DB-495D-9E4C-391F5074FF6E}" srcOrd="1" destOrd="0" presId="urn:microsoft.com/office/officeart/2005/8/layout/lProcess2"/>
    <dgm:cxn modelId="{0E0C321C-A879-4BC0-9B93-F48C8CD1C885}" type="presOf" srcId="{5EA53545-98F7-4710-A751-576C2A515CED}" destId="{A8902948-92AF-45E9-AA62-2AFCF69EC1E7}" srcOrd="0" destOrd="0" presId="urn:microsoft.com/office/officeart/2005/8/layout/lProcess2"/>
    <dgm:cxn modelId="{5C24B321-9B70-4A65-A787-055A508973E5}" srcId="{51960DB5-21C7-4A95-9E69-0DE3A4DD092B}" destId="{4FDBDE5E-0C88-4AAB-B577-D09898105439}" srcOrd="0" destOrd="0" parTransId="{D57E60F1-0278-41E5-A782-A32991B66BAA}" sibTransId="{1E44A7AE-02CE-45B6-ACF8-B1D84D350781}"/>
    <dgm:cxn modelId="{3D2EDC5C-E512-4DBE-8F41-8ADC38579082}" srcId="{51960DB5-21C7-4A95-9E69-0DE3A4DD092B}" destId="{8D4D3359-7C01-4F29-9B80-48394C8D57ED}" srcOrd="1" destOrd="0" parTransId="{2D47BC12-C03C-4EEC-85E1-381A214B9B7C}" sibTransId="{9701789B-57C3-48B6-8F8A-E599662DFBE9}"/>
    <dgm:cxn modelId="{51226D5D-314D-4888-96D6-1F537AA1DC55}" type="presOf" srcId="{F6B78D12-C872-411C-8F7B-42F6FDA8C71E}" destId="{5AE55274-F8AF-4653-AB2D-550D5B5A2CC1}" srcOrd="0" destOrd="0" presId="urn:microsoft.com/office/officeart/2005/8/layout/lProcess2"/>
    <dgm:cxn modelId="{A301EC5F-B654-4A3F-9E7C-134E178295F1}" srcId="{15089902-B448-49F2-A9D8-092C61C4A74E}" destId="{5EA53545-98F7-4710-A751-576C2A515CED}" srcOrd="2" destOrd="0" parTransId="{54E7C940-4AFF-461D-B531-2CED7DE9267C}" sibTransId="{D799D103-C851-4E5B-AD55-8C1BFC9244FD}"/>
    <dgm:cxn modelId="{B2BF3864-9B26-4465-BE2F-CC9A8E8D00C3}" srcId="{51960DB5-21C7-4A95-9E69-0DE3A4DD092B}" destId="{F6B78D12-C872-411C-8F7B-42F6FDA8C71E}" srcOrd="3" destOrd="0" parTransId="{88CEF7D5-E54B-4DD8-8B94-DBEE9D0F72C0}" sibTransId="{321C6A14-7E10-4750-88AD-441CB7186761}"/>
    <dgm:cxn modelId="{B4FD9845-13C4-4200-8F33-25D0C0C2F7F9}" srcId="{15089902-B448-49F2-A9D8-092C61C4A74E}" destId="{5E5FB4E3-AFAA-4281-8593-7E2C996423E9}" srcOrd="0" destOrd="0" parTransId="{5356AD81-E17C-4ECF-A33E-9A14A65BA0B6}" sibTransId="{BD42526B-8555-4517-903F-42FBCA6D9DB8}"/>
    <dgm:cxn modelId="{B12D5D67-C1B5-492D-80E0-252B211E5C8E}" type="presOf" srcId="{5E5FB4E3-AFAA-4281-8593-7E2C996423E9}" destId="{F0F63983-D39A-4A6D-9FB7-82B9E31DFEBA}" srcOrd="0" destOrd="0" presId="urn:microsoft.com/office/officeart/2005/8/layout/lProcess2"/>
    <dgm:cxn modelId="{983EAC4A-E513-4F02-B01D-1F23496F20B3}" type="presOf" srcId="{60824CBC-1F29-4D17-AB65-AA4553460D66}" destId="{18AED418-6CED-43D4-A17F-65D499C85709}" srcOrd="0" destOrd="0" presId="urn:microsoft.com/office/officeart/2005/8/layout/lProcess2"/>
    <dgm:cxn modelId="{77BCCD6B-A662-4557-AAB1-5BB67D1EF1A4}" srcId="{4FDBDE5E-0C88-4AAB-B577-D09898105439}" destId="{D92C256A-B705-4EB0-B7E5-50EF87E5F6CF}" srcOrd="1" destOrd="0" parTransId="{79397D8A-C21A-4176-B73A-7E895105D78C}" sibTransId="{D9E45352-DE88-402D-AF39-E4555802BDC3}"/>
    <dgm:cxn modelId="{5EF3376C-2A2B-4780-AA19-E08BE1279826}" type="presOf" srcId="{4FDBDE5E-0C88-4AAB-B577-D09898105439}" destId="{BB90C81F-3BE6-446A-842B-3F9733E57991}" srcOrd="1" destOrd="0" presId="urn:microsoft.com/office/officeart/2005/8/layout/lProcess2"/>
    <dgm:cxn modelId="{EA2B337A-C50C-4701-8CFC-8DC3C7FFFF41}" type="presOf" srcId="{4FDBDE5E-0C88-4AAB-B577-D09898105439}" destId="{DF4B6E25-6FDC-40D0-AB8B-5639302757F1}" srcOrd="0" destOrd="0" presId="urn:microsoft.com/office/officeart/2005/8/layout/lProcess2"/>
    <dgm:cxn modelId="{980A3382-FFD0-43F3-ACA4-8955274E27DD}" type="presOf" srcId="{F7C12DAC-9388-45BD-AC95-97E54D13684D}" destId="{8F9B83C8-0898-4958-9F26-6F5A5D165E9B}" srcOrd="0" destOrd="0" presId="urn:microsoft.com/office/officeart/2005/8/layout/lProcess2"/>
    <dgm:cxn modelId="{CE357383-2716-4940-9E1A-39854C6933F4}" type="presOf" srcId="{A135D132-CD21-41B9-B70C-677AA69632EB}" destId="{2EDDDB78-677C-425C-B81A-8CFC4C42A737}" srcOrd="0" destOrd="0" presId="urn:microsoft.com/office/officeart/2005/8/layout/lProcess2"/>
    <dgm:cxn modelId="{5B1F648E-CD93-498D-B88F-AA9D0E0749A9}" type="presOf" srcId="{8D4D3359-7C01-4F29-9B80-48394C8D57ED}" destId="{69F6C97B-1431-4919-9CFC-477B1444ACEC}" srcOrd="1" destOrd="0" presId="urn:microsoft.com/office/officeart/2005/8/layout/lProcess2"/>
    <dgm:cxn modelId="{352321A3-F281-48DC-9E74-42318FDF02B5}" type="presOf" srcId="{B7CDC5E4-5FC7-40B6-8A1D-D305ECCA13E1}" destId="{276C6196-F6BF-476E-BC3B-01871B03CA5D}" srcOrd="0" destOrd="0" presId="urn:microsoft.com/office/officeart/2005/8/layout/lProcess2"/>
    <dgm:cxn modelId="{C54B47A5-95EB-4550-80DA-7E7B0389FC8C}" srcId="{51960DB5-21C7-4A95-9E69-0DE3A4DD092B}" destId="{15089902-B448-49F2-A9D8-092C61C4A74E}" srcOrd="2" destOrd="0" parTransId="{46055A92-DCEE-46D2-973B-736955075506}" sibTransId="{49E9A31C-26A7-4DEC-9C58-4C469E28C523}"/>
    <dgm:cxn modelId="{CECE2AAB-B834-4E2E-AC06-ECD7AFBC44D7}" type="presOf" srcId="{51960DB5-21C7-4A95-9E69-0DE3A4DD092B}" destId="{81BA6642-D99B-4772-A032-C6B93C98F3FB}" srcOrd="0" destOrd="0" presId="urn:microsoft.com/office/officeart/2005/8/layout/lProcess2"/>
    <dgm:cxn modelId="{C61878AD-0A8E-4DF6-AD7A-EFB4CB78D6C8}" srcId="{8D4D3359-7C01-4F29-9B80-48394C8D57ED}" destId="{A135D132-CD21-41B9-B70C-677AA69632EB}" srcOrd="1" destOrd="0" parTransId="{B8A2BB1E-861C-4BB2-BE77-4F4A29347150}" sibTransId="{124EEF36-704A-4808-AD89-442A70A3E33D}"/>
    <dgm:cxn modelId="{B5F4DEB5-7A8A-4051-938F-7D4A4C92E1E4}" type="presOf" srcId="{D7AF1177-F89F-4CCB-AED3-96A69C01B2D0}" destId="{BFD09676-DB0D-4637-9A94-2B613775A049}" srcOrd="0" destOrd="0" presId="urn:microsoft.com/office/officeart/2005/8/layout/lProcess2"/>
    <dgm:cxn modelId="{9F462BC4-E2C5-49AC-9C07-B002AD955A18}" srcId="{4FDBDE5E-0C88-4AAB-B577-D09898105439}" destId="{D7AF1177-F89F-4CCB-AED3-96A69C01B2D0}" srcOrd="0" destOrd="0" parTransId="{FC4C0841-2055-4B45-B4DD-9B120AA62F4C}" sibTransId="{B8B881E1-CB31-4547-99A9-AF4A149BC588}"/>
    <dgm:cxn modelId="{E111FACC-D468-4FD2-BCB9-7EAC8BD63A39}" type="presOf" srcId="{8D4D3359-7C01-4F29-9B80-48394C8D57ED}" destId="{D605FF32-4A83-4822-AB92-D2F8B6B2B0A0}" srcOrd="0" destOrd="0" presId="urn:microsoft.com/office/officeart/2005/8/layout/lProcess2"/>
    <dgm:cxn modelId="{162FBDD2-4F04-4748-968D-D0DA50371892}" type="presOf" srcId="{15089902-B448-49F2-A9D8-092C61C4A74E}" destId="{ABDDE354-7917-4350-BAF0-AFAE866155E2}" srcOrd="0" destOrd="0" presId="urn:microsoft.com/office/officeart/2005/8/layout/lProcess2"/>
    <dgm:cxn modelId="{F1315BD5-CE60-4251-BA3F-A1AC677AF86B}" srcId="{15089902-B448-49F2-A9D8-092C61C4A74E}" destId="{F7C12DAC-9388-45BD-AC95-97E54D13684D}" srcOrd="1" destOrd="0" parTransId="{A426FE36-52D9-410D-9242-0FFEFAD99D3D}" sibTransId="{14B3EA81-1087-41C0-9DF0-0FAC7037A38B}"/>
    <dgm:cxn modelId="{1F45C0D5-0754-4FC8-AADA-EB0B2AF69C21}" srcId="{8D4D3359-7C01-4F29-9B80-48394C8D57ED}" destId="{60824CBC-1F29-4D17-AB65-AA4553460D66}" srcOrd="2" destOrd="0" parTransId="{8F53689B-2593-4EEF-A01A-C9555A9BC7FB}" sibTransId="{08C72CC4-FF77-499A-AE96-A2B871AD34B7}"/>
    <dgm:cxn modelId="{92D4D3E4-EE96-4417-ADC4-DF873A015407}" type="presOf" srcId="{D92C256A-B705-4EB0-B7E5-50EF87E5F6CF}" destId="{2015886E-379F-452B-B3A2-C6535EEFE36F}" srcOrd="0" destOrd="0" presId="urn:microsoft.com/office/officeart/2005/8/layout/lProcess2"/>
    <dgm:cxn modelId="{7E555CF2-2659-45C4-892E-9566D1901234}" srcId="{8D4D3359-7C01-4F29-9B80-48394C8D57ED}" destId="{B7CDC5E4-5FC7-40B6-8A1D-D305ECCA13E1}" srcOrd="0" destOrd="0" parTransId="{A6F1221B-392F-488D-BF31-6327E497AE5E}" sibTransId="{19E94E3B-CF50-4840-8FEB-F371AA94E496}"/>
    <dgm:cxn modelId="{CB4439F3-56D2-4E91-A3FC-A6E8CE3B80B7}" type="presOf" srcId="{F6B78D12-C872-411C-8F7B-42F6FDA8C71E}" destId="{3C85053B-8106-4F24-832A-12DD45985373}" srcOrd="1" destOrd="0" presId="urn:microsoft.com/office/officeart/2005/8/layout/lProcess2"/>
    <dgm:cxn modelId="{A15C335D-5D16-49EC-A784-749840ABA9D1}" type="presParOf" srcId="{81BA6642-D99B-4772-A032-C6B93C98F3FB}" destId="{7B7573A4-F710-4A51-9890-4830EE25CD1A}" srcOrd="0" destOrd="0" presId="urn:microsoft.com/office/officeart/2005/8/layout/lProcess2"/>
    <dgm:cxn modelId="{06035428-3D29-4FDF-8847-81C49EE0BDE0}" type="presParOf" srcId="{7B7573A4-F710-4A51-9890-4830EE25CD1A}" destId="{DF4B6E25-6FDC-40D0-AB8B-5639302757F1}" srcOrd="0" destOrd="0" presId="urn:microsoft.com/office/officeart/2005/8/layout/lProcess2"/>
    <dgm:cxn modelId="{EED8F5AC-CE35-4B92-AD67-4A711253B097}" type="presParOf" srcId="{7B7573A4-F710-4A51-9890-4830EE25CD1A}" destId="{BB90C81F-3BE6-446A-842B-3F9733E57991}" srcOrd="1" destOrd="0" presId="urn:microsoft.com/office/officeart/2005/8/layout/lProcess2"/>
    <dgm:cxn modelId="{AB31C9A6-BF0F-497C-9FE4-E919A50706CD}" type="presParOf" srcId="{7B7573A4-F710-4A51-9890-4830EE25CD1A}" destId="{68BA8C55-78D9-4D9A-BB39-66080E0FA715}" srcOrd="2" destOrd="0" presId="urn:microsoft.com/office/officeart/2005/8/layout/lProcess2"/>
    <dgm:cxn modelId="{74371F32-9D88-41BE-A1E7-708A3DF6A78B}" type="presParOf" srcId="{68BA8C55-78D9-4D9A-BB39-66080E0FA715}" destId="{093D7332-07D4-4900-A0A9-4963E26F52BB}" srcOrd="0" destOrd="0" presId="urn:microsoft.com/office/officeart/2005/8/layout/lProcess2"/>
    <dgm:cxn modelId="{D783D64D-8C44-4D2B-B476-26CE0B0256CC}" type="presParOf" srcId="{093D7332-07D4-4900-A0A9-4963E26F52BB}" destId="{BFD09676-DB0D-4637-9A94-2B613775A049}" srcOrd="0" destOrd="0" presId="urn:microsoft.com/office/officeart/2005/8/layout/lProcess2"/>
    <dgm:cxn modelId="{C419A721-4ADE-468F-9747-4D9F2F8E8EDB}" type="presParOf" srcId="{093D7332-07D4-4900-A0A9-4963E26F52BB}" destId="{2AFC1E46-FF24-4B8D-9D64-9ACC8E0C9097}" srcOrd="1" destOrd="0" presId="urn:microsoft.com/office/officeart/2005/8/layout/lProcess2"/>
    <dgm:cxn modelId="{E30FC268-42BD-42DF-80C3-C8288CABCDEB}" type="presParOf" srcId="{093D7332-07D4-4900-A0A9-4963E26F52BB}" destId="{2015886E-379F-452B-B3A2-C6535EEFE36F}" srcOrd="2" destOrd="0" presId="urn:microsoft.com/office/officeart/2005/8/layout/lProcess2"/>
    <dgm:cxn modelId="{5FD4F7F3-0361-4B09-A637-9182DC080125}" type="presParOf" srcId="{81BA6642-D99B-4772-A032-C6B93C98F3FB}" destId="{87DD3A1A-D609-4D06-8748-E26BBDDB53EC}" srcOrd="1" destOrd="0" presId="urn:microsoft.com/office/officeart/2005/8/layout/lProcess2"/>
    <dgm:cxn modelId="{437202B1-B33E-4F3F-8C98-3A6F0CC40F73}" type="presParOf" srcId="{81BA6642-D99B-4772-A032-C6B93C98F3FB}" destId="{35FFE585-0B85-4FFD-B899-0C9041FB31EF}" srcOrd="2" destOrd="0" presId="urn:microsoft.com/office/officeart/2005/8/layout/lProcess2"/>
    <dgm:cxn modelId="{451FC5D7-D7F9-4FEE-986C-5FE642C6866C}" type="presParOf" srcId="{35FFE585-0B85-4FFD-B899-0C9041FB31EF}" destId="{D605FF32-4A83-4822-AB92-D2F8B6B2B0A0}" srcOrd="0" destOrd="0" presId="urn:microsoft.com/office/officeart/2005/8/layout/lProcess2"/>
    <dgm:cxn modelId="{BE114800-2977-4F3A-884B-F7EFB0FA27DE}" type="presParOf" srcId="{35FFE585-0B85-4FFD-B899-0C9041FB31EF}" destId="{69F6C97B-1431-4919-9CFC-477B1444ACEC}" srcOrd="1" destOrd="0" presId="urn:microsoft.com/office/officeart/2005/8/layout/lProcess2"/>
    <dgm:cxn modelId="{1C182AF1-C2A0-4446-9881-20B9DFFB8CCF}" type="presParOf" srcId="{35FFE585-0B85-4FFD-B899-0C9041FB31EF}" destId="{72A82B5A-7D54-473A-9C6D-F475F00F7D78}" srcOrd="2" destOrd="0" presId="urn:microsoft.com/office/officeart/2005/8/layout/lProcess2"/>
    <dgm:cxn modelId="{12132135-99BC-4089-91C5-E4B537C7918E}" type="presParOf" srcId="{72A82B5A-7D54-473A-9C6D-F475F00F7D78}" destId="{937985D7-FF60-4D67-A402-200897B82FE8}" srcOrd="0" destOrd="0" presId="urn:microsoft.com/office/officeart/2005/8/layout/lProcess2"/>
    <dgm:cxn modelId="{827FEA9C-DFDE-416E-8174-88EB64DFF67C}" type="presParOf" srcId="{937985D7-FF60-4D67-A402-200897B82FE8}" destId="{276C6196-F6BF-476E-BC3B-01871B03CA5D}" srcOrd="0" destOrd="0" presId="urn:microsoft.com/office/officeart/2005/8/layout/lProcess2"/>
    <dgm:cxn modelId="{3427B0E1-5373-4534-9B87-5EC74C3A0F0E}" type="presParOf" srcId="{937985D7-FF60-4D67-A402-200897B82FE8}" destId="{0BCAE183-201C-4EBE-9EE3-39CD3617A025}" srcOrd="1" destOrd="0" presId="urn:microsoft.com/office/officeart/2005/8/layout/lProcess2"/>
    <dgm:cxn modelId="{74E7DBF4-9538-46FC-A465-03B8B34A9B7F}" type="presParOf" srcId="{937985D7-FF60-4D67-A402-200897B82FE8}" destId="{2EDDDB78-677C-425C-B81A-8CFC4C42A737}" srcOrd="2" destOrd="0" presId="urn:microsoft.com/office/officeart/2005/8/layout/lProcess2"/>
    <dgm:cxn modelId="{A43E210D-41DE-4359-AC5A-DB734BAD6DFF}" type="presParOf" srcId="{937985D7-FF60-4D67-A402-200897B82FE8}" destId="{8F59460C-2E46-467B-9B1B-C53CA71F05C1}" srcOrd="3" destOrd="0" presId="urn:microsoft.com/office/officeart/2005/8/layout/lProcess2"/>
    <dgm:cxn modelId="{114125A9-800F-4995-A4ED-8C0A61E5950C}" type="presParOf" srcId="{937985D7-FF60-4D67-A402-200897B82FE8}" destId="{18AED418-6CED-43D4-A17F-65D499C85709}" srcOrd="4" destOrd="0" presId="urn:microsoft.com/office/officeart/2005/8/layout/lProcess2"/>
    <dgm:cxn modelId="{0EED486B-013C-4758-8E89-0B4713601A29}" type="presParOf" srcId="{81BA6642-D99B-4772-A032-C6B93C98F3FB}" destId="{D669B4BE-A667-4CFF-8E73-010D420282B5}" srcOrd="3" destOrd="0" presId="urn:microsoft.com/office/officeart/2005/8/layout/lProcess2"/>
    <dgm:cxn modelId="{0B2C59E1-3940-4419-9BA4-B615CA98CE77}" type="presParOf" srcId="{81BA6642-D99B-4772-A032-C6B93C98F3FB}" destId="{6A3D223A-91D3-4B9A-B04D-47F21D6E8540}" srcOrd="4" destOrd="0" presId="urn:microsoft.com/office/officeart/2005/8/layout/lProcess2"/>
    <dgm:cxn modelId="{901F47A4-D949-4EEA-909C-B7DD7DFB6100}" type="presParOf" srcId="{6A3D223A-91D3-4B9A-B04D-47F21D6E8540}" destId="{ABDDE354-7917-4350-BAF0-AFAE866155E2}" srcOrd="0" destOrd="0" presId="urn:microsoft.com/office/officeart/2005/8/layout/lProcess2"/>
    <dgm:cxn modelId="{62E6DCBC-1929-4F63-8B34-674CAF661276}" type="presParOf" srcId="{6A3D223A-91D3-4B9A-B04D-47F21D6E8540}" destId="{CAEA79CF-20DB-495D-9E4C-391F5074FF6E}" srcOrd="1" destOrd="0" presId="urn:microsoft.com/office/officeart/2005/8/layout/lProcess2"/>
    <dgm:cxn modelId="{8F4AFC5F-7B99-4786-A044-15D2B1A4AA83}" type="presParOf" srcId="{6A3D223A-91D3-4B9A-B04D-47F21D6E8540}" destId="{4CF25E8E-7349-4574-B6CB-9D10D0F614C8}" srcOrd="2" destOrd="0" presId="urn:microsoft.com/office/officeart/2005/8/layout/lProcess2"/>
    <dgm:cxn modelId="{C122E85B-4E2E-42D9-98DA-E359AC808103}" type="presParOf" srcId="{4CF25E8E-7349-4574-B6CB-9D10D0F614C8}" destId="{184766FF-6259-4D11-AE0B-5AA2A14B1355}" srcOrd="0" destOrd="0" presId="urn:microsoft.com/office/officeart/2005/8/layout/lProcess2"/>
    <dgm:cxn modelId="{A86778DC-9541-4E0B-861F-6A1A1D3F42CB}" type="presParOf" srcId="{184766FF-6259-4D11-AE0B-5AA2A14B1355}" destId="{F0F63983-D39A-4A6D-9FB7-82B9E31DFEBA}" srcOrd="0" destOrd="0" presId="urn:microsoft.com/office/officeart/2005/8/layout/lProcess2"/>
    <dgm:cxn modelId="{52D69FDA-96B5-4163-9220-69DF07FBB097}" type="presParOf" srcId="{184766FF-6259-4D11-AE0B-5AA2A14B1355}" destId="{53EB7A10-3690-4A4C-A0C0-4A60957A1E40}" srcOrd="1" destOrd="0" presId="urn:microsoft.com/office/officeart/2005/8/layout/lProcess2"/>
    <dgm:cxn modelId="{CA1DD1E7-DDE7-4F40-9E5A-7FE2181859FB}" type="presParOf" srcId="{184766FF-6259-4D11-AE0B-5AA2A14B1355}" destId="{8F9B83C8-0898-4958-9F26-6F5A5D165E9B}" srcOrd="2" destOrd="0" presId="urn:microsoft.com/office/officeart/2005/8/layout/lProcess2"/>
    <dgm:cxn modelId="{783D16C2-3746-493E-91DB-BEA52D9A16BE}" type="presParOf" srcId="{184766FF-6259-4D11-AE0B-5AA2A14B1355}" destId="{0D3E9D05-0816-4BDA-88C9-CC1E87AD3581}" srcOrd="3" destOrd="0" presId="urn:microsoft.com/office/officeart/2005/8/layout/lProcess2"/>
    <dgm:cxn modelId="{D13634C7-2D8E-4080-A1E5-D039201EFBFA}" type="presParOf" srcId="{184766FF-6259-4D11-AE0B-5AA2A14B1355}" destId="{A8902948-92AF-45E9-AA62-2AFCF69EC1E7}" srcOrd="4" destOrd="0" presId="urn:microsoft.com/office/officeart/2005/8/layout/lProcess2"/>
    <dgm:cxn modelId="{6F869940-EC8A-4A9E-83D3-F52E4D3157CE}" type="presParOf" srcId="{81BA6642-D99B-4772-A032-C6B93C98F3FB}" destId="{0238FB04-C66E-4339-9567-375B00C42F7C}" srcOrd="5" destOrd="0" presId="urn:microsoft.com/office/officeart/2005/8/layout/lProcess2"/>
    <dgm:cxn modelId="{E295973A-24E5-4ACC-8581-FDD6FCEA987D}" type="presParOf" srcId="{81BA6642-D99B-4772-A032-C6B93C98F3FB}" destId="{582CE647-E6EA-4E1E-8906-634F6908A2B6}" srcOrd="6" destOrd="0" presId="urn:microsoft.com/office/officeart/2005/8/layout/lProcess2"/>
    <dgm:cxn modelId="{1E014553-86E5-4D6C-BCFA-8592D5E56CF6}" type="presParOf" srcId="{582CE647-E6EA-4E1E-8906-634F6908A2B6}" destId="{5AE55274-F8AF-4653-AB2D-550D5B5A2CC1}" srcOrd="0" destOrd="0" presId="urn:microsoft.com/office/officeart/2005/8/layout/lProcess2"/>
    <dgm:cxn modelId="{BBF87856-502D-423D-AAF5-36E3485D0200}" type="presParOf" srcId="{582CE647-E6EA-4E1E-8906-634F6908A2B6}" destId="{3C85053B-8106-4F24-832A-12DD45985373}" srcOrd="1" destOrd="0" presId="urn:microsoft.com/office/officeart/2005/8/layout/lProcess2"/>
    <dgm:cxn modelId="{0C9319DD-DAB2-48FE-96D1-327FC530697F}" type="presParOf" srcId="{582CE647-E6EA-4E1E-8906-634F6908A2B6}" destId="{91364E12-21AD-4FF6-86FB-FB4AE3EF68E5}" srcOrd="2" destOrd="0" presId="urn:microsoft.com/office/officeart/2005/8/layout/lProcess2"/>
    <dgm:cxn modelId="{91F51591-B7E4-4ACC-A473-69498C9AE4A9}" type="presParOf" srcId="{91364E12-21AD-4FF6-86FB-FB4AE3EF68E5}" destId="{368776EF-655E-4440-8CE6-2BA9310B5B3F}"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B6E25-6FDC-40D0-AB8B-5639302757F1}">
      <dsp:nvSpPr>
        <dsp:cNvPr id="0" name=""/>
        <dsp:cNvSpPr/>
      </dsp:nvSpPr>
      <dsp:spPr>
        <a:xfrm>
          <a:off x="2535" y="0"/>
          <a:ext cx="2487699" cy="4351338"/>
        </a:xfrm>
        <a:prstGeom prst="roundRect">
          <a:avLst>
            <a:gd name="adj" fmla="val 10000"/>
          </a:avLst>
        </a:prstGeom>
        <a:solidFill>
          <a:schemeClr val="accent1">
            <a:tint val="40000"/>
            <a:hueOff val="0"/>
            <a:satOff val="0"/>
            <a:lumOff val="0"/>
            <a:alphaOff val="0"/>
          </a:schemeClr>
        </a:solidFill>
        <a:ln>
          <a:solidFill>
            <a:srgbClr val="002060"/>
          </a:solid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What and why do we inspect?</a:t>
          </a:r>
        </a:p>
      </dsp:txBody>
      <dsp:txXfrm>
        <a:off x="2535" y="0"/>
        <a:ext cx="2487699" cy="1305401"/>
      </dsp:txXfrm>
    </dsp:sp>
    <dsp:sp modelId="{BFD09676-DB0D-4637-9A94-2B613775A049}">
      <dsp:nvSpPr>
        <dsp:cNvPr id="0" name=""/>
        <dsp:cNvSpPr/>
      </dsp:nvSpPr>
      <dsp:spPr>
        <a:xfrm>
          <a:off x="251305" y="1306676"/>
          <a:ext cx="1990159" cy="1311987"/>
        </a:xfrm>
        <a:prstGeom prst="roundRect">
          <a:avLst>
            <a:gd name="adj" fmla="val 10000"/>
          </a:avLst>
        </a:prstGeom>
        <a:solidFill>
          <a:srgbClr val="009A46"/>
        </a:solidFill>
        <a:ln w="12700" cap="flat" cmpd="sng" algn="ctr">
          <a:solidFill>
            <a:srgbClr val="002060"/>
          </a:solidFill>
          <a:prstDash val="solid"/>
          <a:miter lim="800000"/>
        </a:ln>
        <a:effectLst>
          <a:outerShdw blurRad="50800" dist="38100" dir="5400000" algn="t" rotWithShape="0">
            <a:prstClr val="black">
              <a:alpha val="40000"/>
            </a:prstClr>
          </a:out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Purpose</a:t>
          </a:r>
        </a:p>
      </dsp:txBody>
      <dsp:txXfrm>
        <a:off x="289732" y="1345103"/>
        <a:ext cx="1913305" cy="1235133"/>
      </dsp:txXfrm>
    </dsp:sp>
    <dsp:sp modelId="{2015886E-379F-452B-B3A2-C6535EEFE36F}">
      <dsp:nvSpPr>
        <dsp:cNvPr id="0" name=""/>
        <dsp:cNvSpPr/>
      </dsp:nvSpPr>
      <dsp:spPr>
        <a:xfrm>
          <a:off x="251305" y="2820508"/>
          <a:ext cx="1990159" cy="1311987"/>
        </a:xfrm>
        <a:prstGeom prst="roundRect">
          <a:avLst>
            <a:gd name="adj" fmla="val 10000"/>
          </a:avLst>
        </a:prstGeom>
        <a:solidFill>
          <a:srgbClr val="009A46"/>
        </a:solidFill>
        <a:ln w="12700" cap="flat" cmpd="sng" algn="ctr">
          <a:solidFill>
            <a:srgbClr val="002060"/>
          </a:solidFill>
          <a:prstDash val="solid"/>
          <a:miter lim="800000"/>
        </a:ln>
        <a:effectLst>
          <a:outerShdw blurRad="50800" dist="38100" dir="5400000" algn="t" rotWithShape="0">
            <a:prstClr val="black">
              <a:alpha val="40000"/>
            </a:prstClr>
          </a:out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Unit of inspection</a:t>
          </a:r>
        </a:p>
      </dsp:txBody>
      <dsp:txXfrm>
        <a:off x="289732" y="2858935"/>
        <a:ext cx="1913305" cy="1235133"/>
      </dsp:txXfrm>
    </dsp:sp>
    <dsp:sp modelId="{D605FF32-4A83-4822-AB92-D2F8B6B2B0A0}">
      <dsp:nvSpPr>
        <dsp:cNvPr id="0" name=""/>
        <dsp:cNvSpPr/>
      </dsp:nvSpPr>
      <dsp:spPr>
        <a:xfrm>
          <a:off x="2676811" y="0"/>
          <a:ext cx="2487699" cy="4351338"/>
        </a:xfrm>
        <a:prstGeom prst="roundRect">
          <a:avLst>
            <a:gd name="adj" fmla="val 10000"/>
          </a:avLst>
        </a:prstGeom>
        <a:solidFill>
          <a:schemeClr val="accent1">
            <a:tint val="40000"/>
            <a:hueOff val="0"/>
            <a:satOff val="0"/>
            <a:lumOff val="0"/>
            <a:alphaOff val="0"/>
          </a:schemeClr>
        </a:solidFill>
        <a:ln>
          <a:solidFill>
            <a:srgbClr val="002060"/>
          </a:solid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What do we look at?</a:t>
          </a:r>
        </a:p>
      </dsp:txBody>
      <dsp:txXfrm>
        <a:off x="2676811" y="0"/>
        <a:ext cx="2487699" cy="1305401"/>
      </dsp:txXfrm>
    </dsp:sp>
    <dsp:sp modelId="{276C6196-F6BF-476E-BC3B-01871B03CA5D}">
      <dsp:nvSpPr>
        <dsp:cNvPr id="0" name=""/>
        <dsp:cNvSpPr/>
      </dsp:nvSpPr>
      <dsp:spPr>
        <a:xfrm>
          <a:off x="2925581" y="1305773"/>
          <a:ext cx="1990159" cy="854863"/>
        </a:xfrm>
        <a:prstGeom prst="roundRect">
          <a:avLst>
            <a:gd name="adj" fmla="val 10000"/>
          </a:avLst>
        </a:prstGeom>
        <a:solidFill>
          <a:srgbClr val="002060"/>
        </a:solidFill>
        <a:ln w="12700" cap="flat" cmpd="sng" algn="ctr">
          <a:solidFill>
            <a:srgbClr val="002060"/>
          </a:solidFill>
          <a:prstDash val="solid"/>
          <a:miter lim="800000"/>
        </a:ln>
        <a:effectLst>
          <a:outerShdw blurRad="50800" dist="38100" dir="5400000" algn="t" rotWithShape="0">
            <a:schemeClr val="accent1">
              <a:lumMod val="50000"/>
              <a:alpha val="40000"/>
            </a:schemeClr>
          </a:out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Educational effectiveness</a:t>
          </a:r>
        </a:p>
      </dsp:txBody>
      <dsp:txXfrm>
        <a:off x="2950619" y="1330811"/>
        <a:ext cx="1940083" cy="804787"/>
      </dsp:txXfrm>
    </dsp:sp>
    <dsp:sp modelId="{2EDDDB78-677C-425C-B81A-8CFC4C42A737}">
      <dsp:nvSpPr>
        <dsp:cNvPr id="0" name=""/>
        <dsp:cNvSpPr/>
      </dsp:nvSpPr>
      <dsp:spPr>
        <a:xfrm>
          <a:off x="2925581" y="2292154"/>
          <a:ext cx="1990159" cy="854863"/>
        </a:xfrm>
        <a:prstGeom prst="roundRect">
          <a:avLst>
            <a:gd name="adj" fmla="val 10000"/>
          </a:avLst>
        </a:prstGeom>
        <a:solidFill>
          <a:srgbClr val="002060"/>
        </a:solidFill>
        <a:ln w="12700" cap="flat" cmpd="sng" algn="ctr">
          <a:solidFill>
            <a:srgbClr val="002060"/>
          </a:solidFill>
          <a:prstDash val="solid"/>
          <a:miter lim="800000"/>
        </a:ln>
        <a:effectLst>
          <a:outerShdw blurRad="50800" dist="38100" dir="5400000" algn="t" rotWithShape="0">
            <a:schemeClr val="accent1">
              <a:lumMod val="75000"/>
              <a:alpha val="40000"/>
            </a:schemeClr>
          </a:out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Judgement areas</a:t>
          </a:r>
        </a:p>
      </dsp:txBody>
      <dsp:txXfrm>
        <a:off x="2950619" y="2317192"/>
        <a:ext cx="1940083" cy="804787"/>
      </dsp:txXfrm>
    </dsp:sp>
    <dsp:sp modelId="{18AED418-6CED-43D4-A17F-65D499C85709}">
      <dsp:nvSpPr>
        <dsp:cNvPr id="0" name=""/>
        <dsp:cNvSpPr/>
      </dsp:nvSpPr>
      <dsp:spPr>
        <a:xfrm>
          <a:off x="2925581" y="3278535"/>
          <a:ext cx="1990159" cy="854863"/>
        </a:xfrm>
        <a:prstGeom prst="roundRect">
          <a:avLst>
            <a:gd name="adj" fmla="val 10000"/>
          </a:avLst>
        </a:prstGeom>
        <a:solidFill>
          <a:srgbClr val="002060"/>
        </a:solidFill>
        <a:ln w="12700" cap="flat" cmpd="sng" algn="ctr">
          <a:solidFill>
            <a:srgbClr val="002060"/>
          </a:solidFill>
          <a:prstDash val="solid"/>
          <a:miter lim="800000"/>
        </a:ln>
        <a:effectLst>
          <a:outerShdw blurRad="50800" dist="38100" dir="5400000" algn="t" rotWithShape="0">
            <a:prstClr val="black">
              <a:alpha val="40000"/>
            </a:prstClr>
          </a:out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Grading scale</a:t>
          </a:r>
        </a:p>
      </dsp:txBody>
      <dsp:txXfrm>
        <a:off x="2950619" y="3303573"/>
        <a:ext cx="1940083" cy="804787"/>
      </dsp:txXfrm>
    </dsp:sp>
    <dsp:sp modelId="{ABDDE354-7917-4350-BAF0-AFAE866155E2}">
      <dsp:nvSpPr>
        <dsp:cNvPr id="0" name=""/>
        <dsp:cNvSpPr/>
      </dsp:nvSpPr>
      <dsp:spPr>
        <a:xfrm>
          <a:off x="5351088" y="0"/>
          <a:ext cx="2487699" cy="4351338"/>
        </a:xfrm>
        <a:prstGeom prst="roundRect">
          <a:avLst>
            <a:gd name="adj" fmla="val 10000"/>
          </a:avLst>
        </a:prstGeom>
        <a:solidFill>
          <a:schemeClr val="accent1">
            <a:tint val="40000"/>
            <a:hueOff val="0"/>
            <a:satOff val="0"/>
            <a:lumOff val="0"/>
            <a:alphaOff val="0"/>
          </a:schemeClr>
        </a:solidFill>
        <a:ln>
          <a:solidFill>
            <a:srgbClr val="002060"/>
          </a:solid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How do we inspect?</a:t>
          </a:r>
        </a:p>
      </dsp:txBody>
      <dsp:txXfrm>
        <a:off x="5351088" y="0"/>
        <a:ext cx="2487699" cy="1305401"/>
      </dsp:txXfrm>
    </dsp:sp>
    <dsp:sp modelId="{F0F63983-D39A-4A6D-9FB7-82B9E31DFEBA}">
      <dsp:nvSpPr>
        <dsp:cNvPr id="0" name=""/>
        <dsp:cNvSpPr/>
      </dsp:nvSpPr>
      <dsp:spPr>
        <a:xfrm>
          <a:off x="5610028" y="1288035"/>
          <a:ext cx="1990159" cy="1014082"/>
        </a:xfrm>
        <a:prstGeom prst="roundRect">
          <a:avLst>
            <a:gd name="adj" fmla="val 10000"/>
          </a:avLst>
        </a:prstGeom>
        <a:solidFill>
          <a:srgbClr val="562894"/>
        </a:solidFill>
        <a:ln w="12700" cap="flat" cmpd="sng" algn="ctr">
          <a:solidFill>
            <a:srgbClr val="002060"/>
          </a:solidFill>
          <a:prstDash val="solid"/>
          <a:miter lim="800000"/>
        </a:ln>
        <a:effectLst>
          <a:outerShdw blurRad="50800" dist="38100" dir="5400000" algn="t" rotWithShape="0">
            <a:srgbClr val="7030A0">
              <a:alpha val="40000"/>
            </a:srgbClr>
          </a:out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GB" sz="2200" kern="1200" dirty="0"/>
            <a:t>Evidence gathering activities </a:t>
          </a:r>
        </a:p>
      </dsp:txBody>
      <dsp:txXfrm>
        <a:off x="5639729" y="1317736"/>
        <a:ext cx="1930757" cy="954680"/>
      </dsp:txXfrm>
    </dsp:sp>
    <dsp:sp modelId="{8F9B83C8-0898-4958-9F26-6F5A5D165E9B}">
      <dsp:nvSpPr>
        <dsp:cNvPr id="0" name=""/>
        <dsp:cNvSpPr/>
      </dsp:nvSpPr>
      <dsp:spPr>
        <a:xfrm>
          <a:off x="5599858" y="2440815"/>
          <a:ext cx="1990159" cy="785811"/>
        </a:xfrm>
        <a:prstGeom prst="roundRect">
          <a:avLst>
            <a:gd name="adj" fmla="val 10000"/>
          </a:avLst>
        </a:prstGeom>
        <a:solidFill>
          <a:srgbClr val="562894"/>
        </a:solidFill>
        <a:ln w="12700" cap="flat" cmpd="sng" algn="ctr">
          <a:solidFill>
            <a:srgbClr val="002060"/>
          </a:solidFill>
          <a:prstDash val="solid"/>
          <a:miter lim="800000"/>
        </a:ln>
        <a:effectLst>
          <a:outerShdw blurRad="50800" dist="38100" dir="5400000" algn="t" rotWithShape="0">
            <a:prstClr val="black">
              <a:alpha val="40000"/>
            </a:prstClr>
          </a:out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Sampling and aggregation </a:t>
          </a:r>
        </a:p>
      </dsp:txBody>
      <dsp:txXfrm>
        <a:off x="5622874" y="2463831"/>
        <a:ext cx="1944127" cy="739779"/>
      </dsp:txXfrm>
    </dsp:sp>
    <dsp:sp modelId="{A8902948-92AF-45E9-AA62-2AFCF69EC1E7}">
      <dsp:nvSpPr>
        <dsp:cNvPr id="0" name=""/>
        <dsp:cNvSpPr/>
      </dsp:nvSpPr>
      <dsp:spPr>
        <a:xfrm>
          <a:off x="5599858" y="3347521"/>
          <a:ext cx="1990159" cy="785811"/>
        </a:xfrm>
        <a:prstGeom prst="roundRect">
          <a:avLst>
            <a:gd name="adj" fmla="val 10000"/>
          </a:avLst>
        </a:prstGeom>
        <a:solidFill>
          <a:srgbClr val="562894"/>
        </a:solidFill>
        <a:ln w="12700" cap="flat" cmpd="sng" algn="ctr">
          <a:solidFill>
            <a:srgbClr val="002060"/>
          </a:solidFill>
          <a:prstDash val="solid"/>
          <a:miter lim="800000"/>
        </a:ln>
        <a:effectLst>
          <a:outerShdw blurRad="50800" dist="38100" dir="5400000" algn="t" rotWithShape="0">
            <a:prstClr val="black">
              <a:alpha val="40000"/>
            </a:prstClr>
          </a:out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GB" sz="2300" kern="1200" dirty="0"/>
            <a:t> Inspection event design </a:t>
          </a:r>
        </a:p>
      </dsp:txBody>
      <dsp:txXfrm>
        <a:off x="5622874" y="3370537"/>
        <a:ext cx="1944127" cy="739779"/>
      </dsp:txXfrm>
    </dsp:sp>
    <dsp:sp modelId="{5AE55274-F8AF-4653-AB2D-550D5B5A2CC1}">
      <dsp:nvSpPr>
        <dsp:cNvPr id="0" name=""/>
        <dsp:cNvSpPr/>
      </dsp:nvSpPr>
      <dsp:spPr>
        <a:xfrm>
          <a:off x="8025365" y="0"/>
          <a:ext cx="2487699" cy="4351338"/>
        </a:xfrm>
        <a:prstGeom prst="roundRect">
          <a:avLst>
            <a:gd name="adj" fmla="val 10000"/>
          </a:avLst>
        </a:prstGeom>
        <a:solidFill>
          <a:schemeClr val="accent1">
            <a:tint val="40000"/>
            <a:hueOff val="0"/>
            <a:satOff val="0"/>
            <a:lumOff val="0"/>
            <a:alphaOff val="0"/>
          </a:schemeClr>
        </a:solidFill>
        <a:ln>
          <a:solidFill>
            <a:srgbClr val="002060"/>
          </a:solid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What and how do we report?</a:t>
          </a:r>
        </a:p>
      </dsp:txBody>
      <dsp:txXfrm>
        <a:off x="8025365" y="0"/>
        <a:ext cx="2487699"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E7F803F-D1A1-4D52-A3DB-A77171E4F83A}" type="datetimeFigureOut">
              <a:rPr lang="en-GB" smtClean="0"/>
              <a:t>18/10/2018</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84C5A11B-B8B8-44F3-860C-35CF1D16E115}" type="slidenum">
              <a:rPr lang="en-GB" smtClean="0"/>
              <a:t>‹#›</a:t>
            </a:fld>
            <a:endParaRPr lang="en-GB"/>
          </a:p>
        </p:txBody>
      </p:sp>
    </p:spTree>
    <p:extLst>
      <p:ext uri="{BB962C8B-B14F-4D97-AF65-F5344CB8AC3E}">
        <p14:creationId xmlns:p14="http://schemas.microsoft.com/office/powerpoint/2010/main" val="3597019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latin typeface="Tahoma" panose="020B0604030504040204" pitchFamily="34" charset="0"/>
                <a:ea typeface="Tahoma" panose="020B0604030504040204" pitchFamily="34" charset="0"/>
                <a:cs typeface="Tahoma" panose="020B0604030504040204" pitchFamily="34" charset="0"/>
              </a:rPr>
              <a:t>Aims </a:t>
            </a:r>
          </a:p>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1</a:t>
            </a:fld>
            <a:endParaRPr lang="en-GB"/>
          </a:p>
        </p:txBody>
      </p:sp>
    </p:spTree>
    <p:extLst>
      <p:ext uri="{BB962C8B-B14F-4D97-AF65-F5344CB8AC3E}">
        <p14:creationId xmlns:p14="http://schemas.microsoft.com/office/powerpoint/2010/main" val="144366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b="1" u="sng" baseline="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84C5A11B-B8B8-44F3-860C-35CF1D16E11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222043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p:txBody>
      </p:sp>
      <p:sp>
        <p:nvSpPr>
          <p:cNvPr id="4" name="Slide Number Placeholder 3"/>
          <p:cNvSpPr>
            <a:spLocks noGrp="1"/>
          </p:cNvSpPr>
          <p:nvPr>
            <p:ph type="sldNum" sz="quarter" idx="10"/>
          </p:nvPr>
        </p:nvSpPr>
        <p:spPr/>
        <p:txBody>
          <a:bodyPr/>
          <a:lstStyle/>
          <a:p>
            <a:fld id="{84C5A11B-B8B8-44F3-860C-35CF1D16E115}"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92154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12</a:t>
            </a:fld>
            <a:endParaRPr lang="en-GB"/>
          </a:p>
        </p:txBody>
      </p:sp>
    </p:spTree>
    <p:extLst>
      <p:ext uri="{BB962C8B-B14F-4D97-AF65-F5344CB8AC3E}">
        <p14:creationId xmlns:p14="http://schemas.microsoft.com/office/powerpoint/2010/main" val="84296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13</a:t>
            </a:fld>
            <a:endParaRPr lang="en-GB"/>
          </a:p>
        </p:txBody>
      </p:sp>
    </p:spTree>
    <p:extLst>
      <p:ext uri="{BB962C8B-B14F-4D97-AF65-F5344CB8AC3E}">
        <p14:creationId xmlns:p14="http://schemas.microsoft.com/office/powerpoint/2010/main" val="3600744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14</a:t>
            </a:fld>
            <a:endParaRPr lang="en-GB"/>
          </a:p>
        </p:txBody>
      </p:sp>
    </p:spTree>
    <p:extLst>
      <p:ext uri="{BB962C8B-B14F-4D97-AF65-F5344CB8AC3E}">
        <p14:creationId xmlns:p14="http://schemas.microsoft.com/office/powerpoint/2010/main" val="1555672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15</a:t>
            </a:fld>
            <a:endParaRPr lang="en-GB"/>
          </a:p>
        </p:txBody>
      </p:sp>
    </p:spTree>
    <p:extLst>
      <p:ext uri="{BB962C8B-B14F-4D97-AF65-F5344CB8AC3E}">
        <p14:creationId xmlns:p14="http://schemas.microsoft.com/office/powerpoint/2010/main" val="220334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17</a:t>
            </a:fld>
            <a:endParaRPr lang="en-GB"/>
          </a:p>
        </p:txBody>
      </p:sp>
    </p:spTree>
    <p:extLst>
      <p:ext uri="{BB962C8B-B14F-4D97-AF65-F5344CB8AC3E}">
        <p14:creationId xmlns:p14="http://schemas.microsoft.com/office/powerpoint/2010/main" val="2358920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18</a:t>
            </a:fld>
            <a:endParaRPr lang="en-GB"/>
          </a:p>
        </p:txBody>
      </p:sp>
    </p:spTree>
    <p:extLst>
      <p:ext uri="{BB962C8B-B14F-4D97-AF65-F5344CB8AC3E}">
        <p14:creationId xmlns:p14="http://schemas.microsoft.com/office/powerpoint/2010/main" val="2539049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19</a:t>
            </a:fld>
            <a:endParaRPr lang="en-GB"/>
          </a:p>
        </p:txBody>
      </p:sp>
    </p:spTree>
    <p:extLst>
      <p:ext uri="{BB962C8B-B14F-4D97-AF65-F5344CB8AC3E}">
        <p14:creationId xmlns:p14="http://schemas.microsoft.com/office/powerpoint/2010/main" val="761369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84C5A11B-B8B8-44F3-860C-35CF1D16E115}" type="slidenum">
              <a:rPr lang="en-GB" smtClean="0"/>
              <a:t>20</a:t>
            </a:fld>
            <a:endParaRPr lang="en-GB"/>
          </a:p>
        </p:txBody>
      </p:sp>
    </p:spTree>
    <p:extLst>
      <p:ext uri="{BB962C8B-B14F-4D97-AF65-F5344CB8AC3E}">
        <p14:creationId xmlns:p14="http://schemas.microsoft.com/office/powerpoint/2010/main" val="212076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4C5A11B-B8B8-44F3-860C-35CF1D16E115}" type="slidenum">
              <a:rPr lang="en-GB" smtClean="0"/>
              <a:t>2</a:t>
            </a:fld>
            <a:endParaRPr lang="en-GB"/>
          </a:p>
        </p:txBody>
      </p:sp>
      <p:sp>
        <p:nvSpPr>
          <p:cNvPr id="6" name="Notes Placeholder 5">
            <a:extLst>
              <a:ext uri="{FF2B5EF4-FFF2-40B4-BE49-F238E27FC236}">
                <a16:creationId xmlns:a16="http://schemas.microsoft.com/office/drawing/2014/main" id="{0777EB96-B24C-4E13-A2CF-A55AA6C755A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176370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E6FD7E-E957-4BD2-97CE-180497BEAB39}"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065235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23</a:t>
            </a:fld>
            <a:endParaRPr lang="en-GB"/>
          </a:p>
        </p:txBody>
      </p:sp>
    </p:spTree>
    <p:extLst>
      <p:ext uri="{BB962C8B-B14F-4D97-AF65-F5344CB8AC3E}">
        <p14:creationId xmlns:p14="http://schemas.microsoft.com/office/powerpoint/2010/main" val="2232382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24</a:t>
            </a:fld>
            <a:endParaRPr lang="en-GB"/>
          </a:p>
        </p:txBody>
      </p:sp>
    </p:spTree>
    <p:extLst>
      <p:ext uri="{BB962C8B-B14F-4D97-AF65-F5344CB8AC3E}">
        <p14:creationId xmlns:p14="http://schemas.microsoft.com/office/powerpoint/2010/main" val="3318662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baseline="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84C5A11B-B8B8-44F3-860C-35CF1D16E11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286807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26</a:t>
            </a:fld>
            <a:endParaRPr lang="en-GB"/>
          </a:p>
        </p:txBody>
      </p:sp>
    </p:spTree>
    <p:extLst>
      <p:ext uri="{BB962C8B-B14F-4D97-AF65-F5344CB8AC3E}">
        <p14:creationId xmlns:p14="http://schemas.microsoft.com/office/powerpoint/2010/main" val="761149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27</a:t>
            </a:fld>
            <a:endParaRPr lang="en-GB"/>
          </a:p>
        </p:txBody>
      </p:sp>
    </p:spTree>
    <p:extLst>
      <p:ext uri="{BB962C8B-B14F-4D97-AF65-F5344CB8AC3E}">
        <p14:creationId xmlns:p14="http://schemas.microsoft.com/office/powerpoint/2010/main" val="2895277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28</a:t>
            </a:fld>
            <a:endParaRPr lang="en-GB"/>
          </a:p>
        </p:txBody>
      </p:sp>
    </p:spTree>
    <p:extLst>
      <p:ext uri="{BB962C8B-B14F-4D97-AF65-F5344CB8AC3E}">
        <p14:creationId xmlns:p14="http://schemas.microsoft.com/office/powerpoint/2010/main" val="967283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29</a:t>
            </a:fld>
            <a:endParaRPr lang="en-GB"/>
          </a:p>
        </p:txBody>
      </p:sp>
    </p:spTree>
    <p:extLst>
      <p:ext uri="{BB962C8B-B14F-4D97-AF65-F5344CB8AC3E}">
        <p14:creationId xmlns:p14="http://schemas.microsoft.com/office/powerpoint/2010/main" val="38349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1241425"/>
            <a:ext cx="5956300" cy="3351213"/>
          </a:xfrm>
        </p:spPr>
      </p:sp>
      <p:sp>
        <p:nvSpPr>
          <p:cNvPr id="4" name="Slide Number Placeholder 3"/>
          <p:cNvSpPr>
            <a:spLocks noGrp="1"/>
          </p:cNvSpPr>
          <p:nvPr>
            <p:ph type="sldNum" sz="quarter" idx="10"/>
          </p:nvPr>
        </p:nvSpPr>
        <p:spPr/>
        <p:txBody>
          <a:bodyPr/>
          <a:lstStyle/>
          <a:p>
            <a:fld id="{84C5A11B-B8B8-44F3-860C-35CF1D16E115}" type="slidenum">
              <a:rPr lang="en-GB" smtClean="0"/>
              <a:t>3</a:t>
            </a:fld>
            <a:endParaRPr lang="en-GB"/>
          </a:p>
        </p:txBody>
      </p:sp>
      <p:sp>
        <p:nvSpPr>
          <p:cNvPr id="6" name="Notes Placeholder 5">
            <a:extLst>
              <a:ext uri="{FF2B5EF4-FFF2-40B4-BE49-F238E27FC236}">
                <a16:creationId xmlns:a16="http://schemas.microsoft.com/office/drawing/2014/main" id="{16026C2B-86E6-485A-8DB8-AD3198CE9BE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58668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4C5A11B-B8B8-44F3-860C-35CF1D16E115}" type="slidenum">
              <a:rPr lang="en-GB" smtClean="0"/>
              <a:t>4</a:t>
            </a:fld>
            <a:endParaRPr lang="en-GB"/>
          </a:p>
        </p:txBody>
      </p:sp>
      <p:sp>
        <p:nvSpPr>
          <p:cNvPr id="6" name="Notes Placeholder 5">
            <a:extLst>
              <a:ext uri="{FF2B5EF4-FFF2-40B4-BE49-F238E27FC236}">
                <a16:creationId xmlns:a16="http://schemas.microsoft.com/office/drawing/2014/main" id="{0FB1D77F-529C-4F02-BE33-656FDD0F73B0}"/>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92224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5</a:t>
            </a:fld>
            <a:endParaRPr lang="en-GB"/>
          </a:p>
        </p:txBody>
      </p:sp>
    </p:spTree>
    <p:extLst>
      <p:ext uri="{BB962C8B-B14F-4D97-AF65-F5344CB8AC3E}">
        <p14:creationId xmlns:p14="http://schemas.microsoft.com/office/powerpoint/2010/main" val="93748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11563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84C5A11B-B8B8-44F3-860C-35CF1D16E11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60452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84C5A11B-B8B8-44F3-860C-35CF1D16E115}" type="slidenum">
              <a:rPr lang="en-GB" smtClean="0"/>
              <a:t>8</a:t>
            </a:fld>
            <a:endParaRPr lang="en-GB"/>
          </a:p>
        </p:txBody>
      </p:sp>
    </p:spTree>
    <p:extLst>
      <p:ext uri="{BB962C8B-B14F-4D97-AF65-F5344CB8AC3E}">
        <p14:creationId xmlns:p14="http://schemas.microsoft.com/office/powerpoint/2010/main" val="3691814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5A11B-B8B8-44F3-860C-35CF1D16E115}" type="slidenum">
              <a:rPr lang="en-GB" smtClean="0"/>
              <a:t>9</a:t>
            </a:fld>
            <a:endParaRPr lang="en-GB"/>
          </a:p>
        </p:txBody>
      </p:sp>
    </p:spTree>
    <p:extLst>
      <p:ext uri="{BB962C8B-B14F-4D97-AF65-F5344CB8AC3E}">
        <p14:creationId xmlns:p14="http://schemas.microsoft.com/office/powerpoint/2010/main" val="102456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bwMode="auto">
          <a:xfrm>
            <a:off x="0" y="0"/>
            <a:ext cx="12192000" cy="6858000"/>
          </a:xfrm>
          <a:prstGeom prst="rect">
            <a:avLst/>
          </a:prstGeom>
          <a:solidFill>
            <a:srgbClr val="009ABC"/>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0" name="Freeform 54"/>
          <p:cNvSpPr>
            <a:spLocks/>
          </p:cNvSpPr>
          <p:nvPr userDrawn="1"/>
        </p:nvSpPr>
        <p:spPr bwMode="auto">
          <a:xfrm>
            <a:off x="666001" y="6315812"/>
            <a:ext cx="10924476" cy="542188"/>
          </a:xfrm>
          <a:custGeom>
            <a:avLst/>
            <a:gdLst>
              <a:gd name="T0" fmla="*/ 3000 w 3000"/>
              <a:gd name="T1" fmla="*/ 146 h 146"/>
              <a:gd name="T2" fmla="*/ 3000 w 3000"/>
              <a:gd name="T3" fmla="*/ 49 h 146"/>
              <a:gd name="T4" fmla="*/ 2951 w 3000"/>
              <a:gd name="T5" fmla="*/ 0 h 146"/>
              <a:gd name="T6" fmla="*/ 48 w 3000"/>
              <a:gd name="T7" fmla="*/ 0 h 146"/>
              <a:gd name="T8" fmla="*/ 0 w 3000"/>
              <a:gd name="T9" fmla="*/ 49 h 146"/>
              <a:gd name="T10" fmla="*/ 0 w 3000"/>
              <a:gd name="T11" fmla="*/ 146 h 146"/>
              <a:gd name="T12" fmla="*/ 3000 w 3000"/>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3000" h="146">
                <a:moveTo>
                  <a:pt x="3000" y="146"/>
                </a:moveTo>
                <a:cubicBezTo>
                  <a:pt x="3000" y="49"/>
                  <a:pt x="3000" y="49"/>
                  <a:pt x="3000" y="49"/>
                </a:cubicBezTo>
                <a:cubicBezTo>
                  <a:pt x="3000" y="22"/>
                  <a:pt x="2978" y="0"/>
                  <a:pt x="2951" y="0"/>
                </a:cubicBezTo>
                <a:cubicBezTo>
                  <a:pt x="48" y="0"/>
                  <a:pt x="48" y="0"/>
                  <a:pt x="48" y="0"/>
                </a:cubicBezTo>
                <a:cubicBezTo>
                  <a:pt x="21" y="0"/>
                  <a:pt x="0" y="22"/>
                  <a:pt x="0" y="49"/>
                </a:cubicBezTo>
                <a:cubicBezTo>
                  <a:pt x="0" y="146"/>
                  <a:pt x="0" y="146"/>
                  <a:pt x="0" y="146"/>
                </a:cubicBezTo>
                <a:lnTo>
                  <a:pt x="3000" y="146"/>
                </a:lnTo>
                <a:close/>
              </a:path>
            </a:pathLst>
          </a:custGeom>
          <a:solidFill>
            <a:srgbClr val="FFFFFF">
              <a:alpha val="74902"/>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p:nvPr>
        </p:nvSpPr>
        <p:spPr>
          <a:xfrm>
            <a:off x="1524000" y="1122363"/>
            <a:ext cx="9144000" cy="2216149"/>
          </a:xfrm>
        </p:spPr>
        <p:txBody>
          <a:bodyPr anchor="b">
            <a:normAutofit/>
          </a:bodyPr>
          <a:lstStyle>
            <a:lvl1pPr algn="l">
              <a:defRPr sz="4400" b="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774512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lvl1pPr>
              <a:defRPr b="1">
                <a:solidFill>
                  <a:srgbClr val="221E5B"/>
                </a:solidFill>
              </a:defRPr>
            </a:lvl1pPr>
          </a:lstStyle>
          <a:p>
            <a:r>
              <a:rPr lang="en-GB" b="0" dirty="0"/>
              <a:t>Slide </a:t>
            </a:r>
            <a:fld id="{5F4C8201-D8A8-417D-8A18-42E93E6C5D44}" type="slidenum">
              <a:rPr lang="en-GB" smtClean="0"/>
              <a:pPr/>
              <a:t>‹#›</a:t>
            </a:fld>
            <a:endParaRPr lang="en-GB" dirty="0"/>
          </a:p>
        </p:txBody>
      </p:sp>
      <p:sp>
        <p:nvSpPr>
          <p:cNvPr id="12" name="AutoShape 3"/>
          <p:cNvSpPr>
            <a:spLocks noChangeAspect="1" noChangeArrowheads="1" noTextEdit="1"/>
          </p:cNvSpPr>
          <p:nvPr userDrawn="1"/>
        </p:nvSpPr>
        <p:spPr bwMode="auto">
          <a:xfrm>
            <a:off x="-1722438" y="1263650"/>
            <a:ext cx="1508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4" name="Group 103"/>
          <p:cNvGrpSpPr/>
          <p:nvPr userDrawn="1"/>
        </p:nvGrpSpPr>
        <p:grpSpPr>
          <a:xfrm>
            <a:off x="9939338" y="366995"/>
            <a:ext cx="1414462" cy="1200150"/>
            <a:chOff x="-1995768" y="103889"/>
            <a:chExt cx="1414462" cy="1200150"/>
          </a:xfrm>
        </p:grpSpPr>
        <p:sp>
          <p:nvSpPr>
            <p:cNvPr id="62" name="Freeform 9"/>
            <p:cNvSpPr>
              <a:spLocks/>
            </p:cNvSpPr>
            <p:nvPr userDrawn="1"/>
          </p:nvSpPr>
          <p:spPr bwMode="auto">
            <a:xfrm>
              <a:off x="-836893" y="103889"/>
              <a:ext cx="61912" cy="90488"/>
            </a:xfrm>
            <a:custGeom>
              <a:avLst/>
              <a:gdLst>
                <a:gd name="T0" fmla="*/ 0 w 22"/>
                <a:gd name="T1" fmla="*/ 11 h 32"/>
                <a:gd name="T2" fmla="*/ 11 w 22"/>
                <a:gd name="T3" fmla="*/ 0 h 32"/>
                <a:gd name="T4" fmla="*/ 22 w 22"/>
                <a:gd name="T5" fmla="*/ 11 h 32"/>
                <a:gd name="T6" fmla="*/ 22 w 22"/>
                <a:gd name="T7" fmla="*/ 21 h 32"/>
                <a:gd name="T8" fmla="*/ 11 w 22"/>
                <a:gd name="T9" fmla="*/ 32 h 32"/>
                <a:gd name="T10" fmla="*/ 0 w 22"/>
                <a:gd name="T11" fmla="*/ 21 h 32"/>
                <a:gd name="T12" fmla="*/ 0 w 22"/>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11"/>
                  </a:moveTo>
                  <a:cubicBezTo>
                    <a:pt x="0" y="5"/>
                    <a:pt x="5" y="0"/>
                    <a:pt x="11" y="0"/>
                  </a:cubicBezTo>
                  <a:cubicBezTo>
                    <a:pt x="17" y="0"/>
                    <a:pt x="22" y="5"/>
                    <a:pt x="22" y="11"/>
                  </a:cubicBezTo>
                  <a:cubicBezTo>
                    <a:pt x="22" y="21"/>
                    <a:pt x="22" y="21"/>
                    <a:pt x="22" y="21"/>
                  </a:cubicBezTo>
                  <a:cubicBezTo>
                    <a:pt x="22" y="27"/>
                    <a:pt x="17" y="32"/>
                    <a:pt x="11" y="32"/>
                  </a:cubicBezTo>
                  <a:cubicBezTo>
                    <a:pt x="5" y="32"/>
                    <a:pt x="0" y="27"/>
                    <a:pt x="0" y="21"/>
                  </a:cubicBez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0"/>
            <p:cNvSpPr>
              <a:spLocks/>
            </p:cNvSpPr>
            <p:nvPr userDrawn="1"/>
          </p:nvSpPr>
          <p:spPr bwMode="auto">
            <a:xfrm>
              <a:off x="-990881" y="197552"/>
              <a:ext cx="369887" cy="246063"/>
            </a:xfrm>
            <a:custGeom>
              <a:avLst/>
              <a:gdLst>
                <a:gd name="T0" fmla="*/ 130 w 132"/>
                <a:gd name="T1" fmla="*/ 9 h 88"/>
                <a:gd name="T2" fmla="*/ 116 w 132"/>
                <a:gd name="T3" fmla="*/ 2 h 88"/>
                <a:gd name="T4" fmla="*/ 66 w 132"/>
                <a:gd name="T5" fmla="*/ 18 h 88"/>
                <a:gd name="T6" fmla="*/ 16 w 132"/>
                <a:gd name="T7" fmla="*/ 2 h 88"/>
                <a:gd name="T8" fmla="*/ 2 w 132"/>
                <a:gd name="T9" fmla="*/ 9 h 88"/>
                <a:gd name="T10" fmla="*/ 9 w 132"/>
                <a:gd name="T11" fmla="*/ 23 h 88"/>
                <a:gd name="T12" fmla="*/ 48 w 132"/>
                <a:gd name="T13" fmla="*/ 36 h 88"/>
                <a:gd name="T14" fmla="*/ 24 w 132"/>
                <a:gd name="T15" fmla="*/ 69 h 88"/>
                <a:gd name="T16" fmla="*/ 26 w 132"/>
                <a:gd name="T17" fmla="*/ 84 h 88"/>
                <a:gd name="T18" fmla="*/ 42 w 132"/>
                <a:gd name="T19" fmla="*/ 82 h 88"/>
                <a:gd name="T20" fmla="*/ 66 w 132"/>
                <a:gd name="T21" fmla="*/ 48 h 88"/>
                <a:gd name="T22" fmla="*/ 90 w 132"/>
                <a:gd name="T23" fmla="*/ 82 h 88"/>
                <a:gd name="T24" fmla="*/ 105 w 132"/>
                <a:gd name="T25" fmla="*/ 84 h 88"/>
                <a:gd name="T26" fmla="*/ 108 w 132"/>
                <a:gd name="T27" fmla="*/ 69 h 88"/>
                <a:gd name="T28" fmla="*/ 84 w 132"/>
                <a:gd name="T29" fmla="*/ 36 h 88"/>
                <a:gd name="T30" fmla="*/ 123 w 132"/>
                <a:gd name="T31" fmla="*/ 23 h 88"/>
                <a:gd name="T32" fmla="*/ 130 w 132"/>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88">
                  <a:moveTo>
                    <a:pt x="130" y="9"/>
                  </a:moveTo>
                  <a:cubicBezTo>
                    <a:pt x="128" y="3"/>
                    <a:pt x="122" y="0"/>
                    <a:pt x="116" y="2"/>
                  </a:cubicBezTo>
                  <a:cubicBezTo>
                    <a:pt x="66" y="18"/>
                    <a:pt x="66" y="18"/>
                    <a:pt x="66" y="18"/>
                  </a:cubicBezTo>
                  <a:cubicBezTo>
                    <a:pt x="16" y="2"/>
                    <a:pt x="16" y="2"/>
                    <a:pt x="16" y="2"/>
                  </a:cubicBezTo>
                  <a:cubicBezTo>
                    <a:pt x="10" y="0"/>
                    <a:pt x="4" y="3"/>
                    <a:pt x="2" y="9"/>
                  </a:cubicBezTo>
                  <a:cubicBezTo>
                    <a:pt x="0" y="15"/>
                    <a:pt x="3" y="21"/>
                    <a:pt x="9" y="23"/>
                  </a:cubicBezTo>
                  <a:cubicBezTo>
                    <a:pt x="48" y="36"/>
                    <a:pt x="48" y="36"/>
                    <a:pt x="48" y="36"/>
                  </a:cubicBezTo>
                  <a:cubicBezTo>
                    <a:pt x="24" y="69"/>
                    <a:pt x="24" y="69"/>
                    <a:pt x="24" y="69"/>
                  </a:cubicBezTo>
                  <a:cubicBezTo>
                    <a:pt x="20" y="74"/>
                    <a:pt x="21" y="81"/>
                    <a:pt x="26" y="84"/>
                  </a:cubicBezTo>
                  <a:cubicBezTo>
                    <a:pt x="31" y="88"/>
                    <a:pt x="38" y="87"/>
                    <a:pt x="42" y="82"/>
                  </a:cubicBezTo>
                  <a:cubicBezTo>
                    <a:pt x="66" y="48"/>
                    <a:pt x="66" y="48"/>
                    <a:pt x="66" y="48"/>
                  </a:cubicBezTo>
                  <a:cubicBezTo>
                    <a:pt x="90" y="82"/>
                    <a:pt x="90" y="82"/>
                    <a:pt x="90" y="82"/>
                  </a:cubicBezTo>
                  <a:cubicBezTo>
                    <a:pt x="94" y="87"/>
                    <a:pt x="100" y="88"/>
                    <a:pt x="105" y="84"/>
                  </a:cubicBezTo>
                  <a:cubicBezTo>
                    <a:pt x="110" y="81"/>
                    <a:pt x="111" y="74"/>
                    <a:pt x="108" y="69"/>
                  </a:cubicBezTo>
                  <a:cubicBezTo>
                    <a:pt x="84" y="36"/>
                    <a:pt x="84" y="36"/>
                    <a:pt x="84" y="36"/>
                  </a:cubicBezTo>
                  <a:cubicBezTo>
                    <a:pt x="123" y="23"/>
                    <a:pt x="123" y="23"/>
                    <a:pt x="123" y="23"/>
                  </a:cubicBezTo>
                  <a:cubicBezTo>
                    <a:pt x="128" y="21"/>
                    <a:pt x="132" y="15"/>
                    <a:pt x="130" y="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1"/>
            <p:cNvSpPr>
              <a:spLocks/>
            </p:cNvSpPr>
            <p:nvPr userDrawn="1"/>
          </p:nvSpPr>
          <p:spPr bwMode="auto">
            <a:xfrm>
              <a:off x="-1140106" y="183264"/>
              <a:ext cx="47625" cy="69850"/>
            </a:xfrm>
            <a:custGeom>
              <a:avLst/>
              <a:gdLst>
                <a:gd name="T0" fmla="*/ 0 w 17"/>
                <a:gd name="T1" fmla="*/ 9 h 25"/>
                <a:gd name="T2" fmla="*/ 9 w 17"/>
                <a:gd name="T3" fmla="*/ 0 h 25"/>
                <a:gd name="T4" fmla="*/ 17 w 17"/>
                <a:gd name="T5" fmla="*/ 9 h 25"/>
                <a:gd name="T6" fmla="*/ 17 w 17"/>
                <a:gd name="T7" fmla="*/ 16 h 25"/>
                <a:gd name="T8" fmla="*/ 9 w 17"/>
                <a:gd name="T9" fmla="*/ 25 h 25"/>
                <a:gd name="T10" fmla="*/ 0 w 17"/>
                <a:gd name="T11" fmla="*/ 16 h 25"/>
                <a:gd name="T12" fmla="*/ 0 w 17"/>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9"/>
                  </a:moveTo>
                  <a:cubicBezTo>
                    <a:pt x="0" y="4"/>
                    <a:pt x="4" y="0"/>
                    <a:pt x="9" y="0"/>
                  </a:cubicBezTo>
                  <a:cubicBezTo>
                    <a:pt x="13" y="0"/>
                    <a:pt x="17" y="4"/>
                    <a:pt x="17" y="9"/>
                  </a:cubicBezTo>
                  <a:cubicBezTo>
                    <a:pt x="17" y="16"/>
                    <a:pt x="17" y="16"/>
                    <a:pt x="17" y="16"/>
                  </a:cubicBezTo>
                  <a:cubicBezTo>
                    <a:pt x="17" y="21"/>
                    <a:pt x="13" y="25"/>
                    <a:pt x="9" y="25"/>
                  </a:cubicBezTo>
                  <a:cubicBezTo>
                    <a:pt x="4" y="25"/>
                    <a:pt x="0" y="21"/>
                    <a:pt x="0" y="16"/>
                  </a:cubicBez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2"/>
            <p:cNvSpPr>
              <a:spLocks/>
            </p:cNvSpPr>
            <p:nvPr userDrawn="1"/>
          </p:nvSpPr>
          <p:spPr bwMode="auto">
            <a:xfrm>
              <a:off x="-1254406" y="256289"/>
              <a:ext cx="280987" cy="185738"/>
            </a:xfrm>
            <a:custGeom>
              <a:avLst/>
              <a:gdLst>
                <a:gd name="T0" fmla="*/ 99 w 100"/>
                <a:gd name="T1" fmla="*/ 6 h 66"/>
                <a:gd name="T2" fmla="*/ 88 w 100"/>
                <a:gd name="T3" fmla="*/ 1 h 66"/>
                <a:gd name="T4" fmla="*/ 50 w 100"/>
                <a:gd name="T5" fmla="*/ 14 h 66"/>
                <a:gd name="T6" fmla="*/ 12 w 100"/>
                <a:gd name="T7" fmla="*/ 1 h 66"/>
                <a:gd name="T8" fmla="*/ 1 w 100"/>
                <a:gd name="T9" fmla="*/ 6 h 66"/>
                <a:gd name="T10" fmla="*/ 6 w 100"/>
                <a:gd name="T11" fmla="*/ 17 h 66"/>
                <a:gd name="T12" fmla="*/ 36 w 100"/>
                <a:gd name="T13" fmla="*/ 27 h 66"/>
                <a:gd name="T14" fmla="*/ 18 w 100"/>
                <a:gd name="T15" fmla="*/ 52 h 66"/>
                <a:gd name="T16" fmla="*/ 20 w 100"/>
                <a:gd name="T17" fmla="*/ 64 h 66"/>
                <a:gd name="T18" fmla="*/ 31 w 100"/>
                <a:gd name="T19" fmla="*/ 62 h 66"/>
                <a:gd name="T20" fmla="*/ 50 w 100"/>
                <a:gd name="T21" fmla="*/ 36 h 66"/>
                <a:gd name="T22" fmla="*/ 68 w 100"/>
                <a:gd name="T23" fmla="*/ 62 h 66"/>
                <a:gd name="T24" fmla="*/ 80 w 100"/>
                <a:gd name="T25" fmla="*/ 64 h 66"/>
                <a:gd name="T26" fmla="*/ 82 w 100"/>
                <a:gd name="T27" fmla="*/ 52 h 66"/>
                <a:gd name="T28" fmla="*/ 63 w 100"/>
                <a:gd name="T29" fmla="*/ 27 h 66"/>
                <a:gd name="T30" fmla="*/ 93 w 100"/>
                <a:gd name="T31" fmla="*/ 17 h 66"/>
                <a:gd name="T32" fmla="*/ 99 w 100"/>
                <a:gd name="T33"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6">
                  <a:moveTo>
                    <a:pt x="99" y="6"/>
                  </a:moveTo>
                  <a:cubicBezTo>
                    <a:pt x="97" y="2"/>
                    <a:pt x="92" y="0"/>
                    <a:pt x="88" y="1"/>
                  </a:cubicBezTo>
                  <a:cubicBezTo>
                    <a:pt x="50" y="14"/>
                    <a:pt x="50" y="14"/>
                    <a:pt x="50" y="14"/>
                  </a:cubicBezTo>
                  <a:cubicBezTo>
                    <a:pt x="12" y="1"/>
                    <a:pt x="12" y="1"/>
                    <a:pt x="12" y="1"/>
                  </a:cubicBezTo>
                  <a:cubicBezTo>
                    <a:pt x="7" y="0"/>
                    <a:pt x="2" y="2"/>
                    <a:pt x="1" y="6"/>
                  </a:cubicBezTo>
                  <a:cubicBezTo>
                    <a:pt x="0" y="11"/>
                    <a:pt x="2" y="15"/>
                    <a:pt x="6" y="17"/>
                  </a:cubicBezTo>
                  <a:cubicBezTo>
                    <a:pt x="36" y="27"/>
                    <a:pt x="36" y="27"/>
                    <a:pt x="36" y="27"/>
                  </a:cubicBezTo>
                  <a:cubicBezTo>
                    <a:pt x="18" y="52"/>
                    <a:pt x="18" y="52"/>
                    <a:pt x="18" y="52"/>
                  </a:cubicBezTo>
                  <a:cubicBezTo>
                    <a:pt x="15" y="56"/>
                    <a:pt x="16" y="61"/>
                    <a:pt x="20" y="64"/>
                  </a:cubicBezTo>
                  <a:cubicBezTo>
                    <a:pt x="23" y="66"/>
                    <a:pt x="29" y="66"/>
                    <a:pt x="31" y="62"/>
                  </a:cubicBezTo>
                  <a:cubicBezTo>
                    <a:pt x="50" y="36"/>
                    <a:pt x="50" y="36"/>
                    <a:pt x="50" y="36"/>
                  </a:cubicBezTo>
                  <a:cubicBezTo>
                    <a:pt x="68" y="62"/>
                    <a:pt x="68" y="62"/>
                    <a:pt x="68" y="62"/>
                  </a:cubicBezTo>
                  <a:cubicBezTo>
                    <a:pt x="71" y="66"/>
                    <a:pt x="76" y="66"/>
                    <a:pt x="80" y="64"/>
                  </a:cubicBezTo>
                  <a:cubicBezTo>
                    <a:pt x="84" y="61"/>
                    <a:pt x="84" y="56"/>
                    <a:pt x="82" y="52"/>
                  </a:cubicBezTo>
                  <a:cubicBezTo>
                    <a:pt x="63" y="27"/>
                    <a:pt x="63" y="27"/>
                    <a:pt x="63" y="27"/>
                  </a:cubicBezTo>
                  <a:cubicBezTo>
                    <a:pt x="93" y="17"/>
                    <a:pt x="93" y="17"/>
                    <a:pt x="93" y="17"/>
                  </a:cubicBezTo>
                  <a:cubicBezTo>
                    <a:pt x="98" y="15"/>
                    <a:pt x="100" y="11"/>
                    <a:pt x="99"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3"/>
            <p:cNvSpPr>
              <a:spLocks/>
            </p:cNvSpPr>
            <p:nvPr userDrawn="1"/>
          </p:nvSpPr>
          <p:spPr bwMode="auto">
            <a:xfrm>
              <a:off x="-1363943" y="249939"/>
              <a:ext cx="36512" cy="47625"/>
            </a:xfrm>
            <a:custGeom>
              <a:avLst/>
              <a:gdLst>
                <a:gd name="T0" fmla="*/ 0 w 13"/>
                <a:gd name="T1" fmla="*/ 6 h 17"/>
                <a:gd name="T2" fmla="*/ 7 w 13"/>
                <a:gd name="T3" fmla="*/ 0 h 17"/>
                <a:gd name="T4" fmla="*/ 13 w 13"/>
                <a:gd name="T5" fmla="*/ 6 h 17"/>
                <a:gd name="T6" fmla="*/ 13 w 13"/>
                <a:gd name="T7" fmla="*/ 11 h 17"/>
                <a:gd name="T8" fmla="*/ 7 w 13"/>
                <a:gd name="T9" fmla="*/ 17 h 17"/>
                <a:gd name="T10" fmla="*/ 0 w 13"/>
                <a:gd name="T11" fmla="*/ 11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cubicBezTo>
                    <a:pt x="0" y="2"/>
                    <a:pt x="3" y="0"/>
                    <a:pt x="7" y="0"/>
                  </a:cubicBezTo>
                  <a:cubicBezTo>
                    <a:pt x="10" y="0"/>
                    <a:pt x="13" y="2"/>
                    <a:pt x="13" y="6"/>
                  </a:cubicBezTo>
                  <a:cubicBezTo>
                    <a:pt x="13" y="11"/>
                    <a:pt x="13" y="11"/>
                    <a:pt x="13" y="11"/>
                  </a:cubicBezTo>
                  <a:cubicBezTo>
                    <a:pt x="13" y="15"/>
                    <a:pt x="10" y="17"/>
                    <a:pt x="7" y="17"/>
                  </a:cubicBezTo>
                  <a:cubicBezTo>
                    <a:pt x="3" y="17"/>
                    <a:pt x="0" y="15"/>
                    <a:pt x="0" y="11"/>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4"/>
            <p:cNvSpPr>
              <a:spLocks/>
            </p:cNvSpPr>
            <p:nvPr userDrawn="1"/>
          </p:nvSpPr>
          <p:spPr bwMode="auto">
            <a:xfrm>
              <a:off x="-1451256" y="300739"/>
              <a:ext cx="211137" cy="141288"/>
            </a:xfrm>
            <a:custGeom>
              <a:avLst/>
              <a:gdLst>
                <a:gd name="T0" fmla="*/ 74 w 75"/>
                <a:gd name="T1" fmla="*/ 5 h 50"/>
                <a:gd name="T2" fmla="*/ 66 w 75"/>
                <a:gd name="T3" fmla="*/ 1 h 50"/>
                <a:gd name="T4" fmla="*/ 38 w 75"/>
                <a:gd name="T5" fmla="*/ 11 h 50"/>
                <a:gd name="T6" fmla="*/ 9 w 75"/>
                <a:gd name="T7" fmla="*/ 1 h 50"/>
                <a:gd name="T8" fmla="*/ 1 w 75"/>
                <a:gd name="T9" fmla="*/ 5 h 50"/>
                <a:gd name="T10" fmla="*/ 5 w 75"/>
                <a:gd name="T11" fmla="*/ 13 h 50"/>
                <a:gd name="T12" fmla="*/ 28 w 75"/>
                <a:gd name="T13" fmla="*/ 20 h 50"/>
                <a:gd name="T14" fmla="*/ 14 w 75"/>
                <a:gd name="T15" fmla="*/ 39 h 50"/>
                <a:gd name="T16" fmla="*/ 15 w 75"/>
                <a:gd name="T17" fmla="*/ 48 h 50"/>
                <a:gd name="T18" fmla="*/ 24 w 75"/>
                <a:gd name="T19" fmla="*/ 47 h 50"/>
                <a:gd name="T20" fmla="*/ 38 w 75"/>
                <a:gd name="T21" fmla="*/ 28 h 50"/>
                <a:gd name="T22" fmla="*/ 51 w 75"/>
                <a:gd name="T23" fmla="*/ 47 h 50"/>
                <a:gd name="T24" fmla="*/ 60 w 75"/>
                <a:gd name="T25" fmla="*/ 48 h 50"/>
                <a:gd name="T26" fmla="*/ 62 w 75"/>
                <a:gd name="T27" fmla="*/ 39 h 50"/>
                <a:gd name="T28" fmla="*/ 48 w 75"/>
                <a:gd name="T29" fmla="*/ 20 h 50"/>
                <a:gd name="T30" fmla="*/ 70 w 75"/>
                <a:gd name="T31" fmla="*/ 13 h 50"/>
                <a:gd name="T32" fmla="*/ 74 w 75"/>
                <a:gd name="T3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0">
                  <a:moveTo>
                    <a:pt x="74" y="5"/>
                  </a:moveTo>
                  <a:cubicBezTo>
                    <a:pt x="73" y="2"/>
                    <a:pt x="69" y="0"/>
                    <a:pt x="66" y="1"/>
                  </a:cubicBezTo>
                  <a:cubicBezTo>
                    <a:pt x="38" y="11"/>
                    <a:pt x="38" y="11"/>
                    <a:pt x="38" y="11"/>
                  </a:cubicBezTo>
                  <a:cubicBezTo>
                    <a:pt x="9" y="1"/>
                    <a:pt x="9" y="1"/>
                    <a:pt x="9" y="1"/>
                  </a:cubicBezTo>
                  <a:cubicBezTo>
                    <a:pt x="6" y="0"/>
                    <a:pt x="2" y="2"/>
                    <a:pt x="1" y="5"/>
                  </a:cubicBezTo>
                  <a:cubicBezTo>
                    <a:pt x="0" y="9"/>
                    <a:pt x="2" y="12"/>
                    <a:pt x="5" y="13"/>
                  </a:cubicBezTo>
                  <a:cubicBezTo>
                    <a:pt x="28" y="20"/>
                    <a:pt x="28" y="20"/>
                    <a:pt x="28" y="20"/>
                  </a:cubicBezTo>
                  <a:cubicBezTo>
                    <a:pt x="14" y="39"/>
                    <a:pt x="14" y="39"/>
                    <a:pt x="14" y="39"/>
                  </a:cubicBezTo>
                  <a:cubicBezTo>
                    <a:pt x="12" y="42"/>
                    <a:pt x="12" y="46"/>
                    <a:pt x="15" y="48"/>
                  </a:cubicBezTo>
                  <a:cubicBezTo>
                    <a:pt x="18" y="50"/>
                    <a:pt x="22" y="49"/>
                    <a:pt x="24" y="47"/>
                  </a:cubicBezTo>
                  <a:cubicBezTo>
                    <a:pt x="38" y="28"/>
                    <a:pt x="38" y="28"/>
                    <a:pt x="38" y="28"/>
                  </a:cubicBezTo>
                  <a:cubicBezTo>
                    <a:pt x="51" y="47"/>
                    <a:pt x="51" y="47"/>
                    <a:pt x="51" y="47"/>
                  </a:cubicBezTo>
                  <a:cubicBezTo>
                    <a:pt x="53" y="49"/>
                    <a:pt x="57" y="50"/>
                    <a:pt x="60" y="48"/>
                  </a:cubicBezTo>
                  <a:cubicBezTo>
                    <a:pt x="63" y="46"/>
                    <a:pt x="64" y="42"/>
                    <a:pt x="62" y="39"/>
                  </a:cubicBezTo>
                  <a:cubicBezTo>
                    <a:pt x="48" y="20"/>
                    <a:pt x="48" y="20"/>
                    <a:pt x="48" y="20"/>
                  </a:cubicBezTo>
                  <a:cubicBezTo>
                    <a:pt x="70" y="13"/>
                    <a:pt x="70" y="13"/>
                    <a:pt x="70" y="13"/>
                  </a:cubicBezTo>
                  <a:cubicBezTo>
                    <a:pt x="73" y="12"/>
                    <a:pt x="75" y="9"/>
                    <a:pt x="74"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5"/>
            <p:cNvSpPr>
              <a:spLocks noEditPoints="1"/>
            </p:cNvSpPr>
            <p:nvPr userDrawn="1"/>
          </p:nvSpPr>
          <p:spPr bwMode="auto">
            <a:xfrm>
              <a:off x="-1995768" y="421389"/>
              <a:ext cx="325437" cy="396875"/>
            </a:xfrm>
            <a:custGeom>
              <a:avLst/>
              <a:gdLst>
                <a:gd name="T0" fmla="*/ 58 w 116"/>
                <a:gd name="T1" fmla="*/ 141 h 141"/>
                <a:gd name="T2" fmla="*/ 0 w 116"/>
                <a:gd name="T3" fmla="*/ 71 h 141"/>
                <a:gd name="T4" fmla="*/ 58 w 116"/>
                <a:gd name="T5" fmla="*/ 0 h 141"/>
                <a:gd name="T6" fmla="*/ 116 w 116"/>
                <a:gd name="T7" fmla="*/ 71 h 141"/>
                <a:gd name="T8" fmla="*/ 58 w 116"/>
                <a:gd name="T9" fmla="*/ 141 h 141"/>
                <a:gd name="T10" fmla="*/ 59 w 116"/>
                <a:gd name="T11" fmla="*/ 16 h 141"/>
                <a:gd name="T12" fmla="*/ 22 w 116"/>
                <a:gd name="T13" fmla="*/ 71 h 141"/>
                <a:gd name="T14" fmla="*/ 32 w 116"/>
                <a:gd name="T15" fmla="*/ 113 h 141"/>
                <a:gd name="T16" fmla="*/ 58 w 116"/>
                <a:gd name="T17" fmla="*/ 125 h 141"/>
                <a:gd name="T18" fmla="*/ 94 w 116"/>
                <a:gd name="T19" fmla="*/ 71 h 141"/>
                <a:gd name="T20" fmla="*/ 59 w 116"/>
                <a:gd name="T21"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58" y="141"/>
                  </a:moveTo>
                  <a:cubicBezTo>
                    <a:pt x="20" y="141"/>
                    <a:pt x="0" y="116"/>
                    <a:pt x="0" y="71"/>
                  </a:cubicBezTo>
                  <a:cubicBezTo>
                    <a:pt x="0" y="25"/>
                    <a:pt x="21" y="0"/>
                    <a:pt x="58" y="0"/>
                  </a:cubicBezTo>
                  <a:cubicBezTo>
                    <a:pt x="96" y="0"/>
                    <a:pt x="116" y="25"/>
                    <a:pt x="116" y="71"/>
                  </a:cubicBezTo>
                  <a:cubicBezTo>
                    <a:pt x="116" y="116"/>
                    <a:pt x="96" y="141"/>
                    <a:pt x="58" y="141"/>
                  </a:cubicBezTo>
                  <a:moveTo>
                    <a:pt x="59" y="16"/>
                  </a:moveTo>
                  <a:cubicBezTo>
                    <a:pt x="35" y="16"/>
                    <a:pt x="22" y="35"/>
                    <a:pt x="22" y="71"/>
                  </a:cubicBezTo>
                  <a:cubicBezTo>
                    <a:pt x="22" y="88"/>
                    <a:pt x="26" y="104"/>
                    <a:pt x="32" y="113"/>
                  </a:cubicBezTo>
                  <a:cubicBezTo>
                    <a:pt x="37" y="121"/>
                    <a:pt x="47" y="125"/>
                    <a:pt x="58" y="125"/>
                  </a:cubicBezTo>
                  <a:cubicBezTo>
                    <a:pt x="82" y="125"/>
                    <a:pt x="94" y="107"/>
                    <a:pt x="94" y="71"/>
                  </a:cubicBezTo>
                  <a:cubicBezTo>
                    <a:pt x="94" y="34"/>
                    <a:pt x="82" y="16"/>
                    <a:pt x="59" y="1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6"/>
            <p:cNvSpPr>
              <a:spLocks/>
            </p:cNvSpPr>
            <p:nvPr userDrawn="1"/>
          </p:nvSpPr>
          <p:spPr bwMode="auto">
            <a:xfrm>
              <a:off x="-1648106" y="394402"/>
              <a:ext cx="193675" cy="417513"/>
            </a:xfrm>
            <a:custGeom>
              <a:avLst/>
              <a:gdLst>
                <a:gd name="T0" fmla="*/ 67 w 69"/>
                <a:gd name="T1" fmla="*/ 16 h 149"/>
                <a:gd name="T2" fmla="*/ 50 w 69"/>
                <a:gd name="T3" fmla="*/ 15 h 149"/>
                <a:gd name="T4" fmla="*/ 37 w 69"/>
                <a:gd name="T5" fmla="*/ 33 h 149"/>
                <a:gd name="T6" fmla="*/ 37 w 69"/>
                <a:gd name="T7" fmla="*/ 52 h 149"/>
                <a:gd name="T8" fmla="*/ 64 w 69"/>
                <a:gd name="T9" fmla="*/ 52 h 149"/>
                <a:gd name="T10" fmla="*/ 64 w 69"/>
                <a:gd name="T11" fmla="*/ 65 h 149"/>
                <a:gd name="T12" fmla="*/ 37 w 69"/>
                <a:gd name="T13" fmla="*/ 65 h 149"/>
                <a:gd name="T14" fmla="*/ 37 w 69"/>
                <a:gd name="T15" fmla="*/ 149 h 149"/>
                <a:gd name="T16" fmla="*/ 17 w 69"/>
                <a:gd name="T17" fmla="*/ 149 h 149"/>
                <a:gd name="T18" fmla="*/ 17 w 69"/>
                <a:gd name="T19" fmla="*/ 65 h 149"/>
                <a:gd name="T20" fmla="*/ 0 w 69"/>
                <a:gd name="T21" fmla="*/ 65 h 149"/>
                <a:gd name="T22" fmla="*/ 0 w 69"/>
                <a:gd name="T23" fmla="*/ 54 h 149"/>
                <a:gd name="T24" fmla="*/ 17 w 69"/>
                <a:gd name="T25" fmla="*/ 51 h 149"/>
                <a:gd name="T26" fmla="*/ 17 w 69"/>
                <a:gd name="T27" fmla="*/ 35 h 149"/>
                <a:gd name="T28" fmla="*/ 22 w 69"/>
                <a:gd name="T29" fmla="*/ 11 h 149"/>
                <a:gd name="T30" fmla="*/ 44 w 69"/>
                <a:gd name="T31" fmla="*/ 0 h 149"/>
                <a:gd name="T32" fmla="*/ 69 w 69"/>
                <a:gd name="T33" fmla="*/ 4 h 149"/>
                <a:gd name="T34" fmla="*/ 67 w 69"/>
                <a:gd name="T35" fmla="*/ 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9">
                  <a:moveTo>
                    <a:pt x="67" y="16"/>
                  </a:moveTo>
                  <a:cubicBezTo>
                    <a:pt x="65" y="16"/>
                    <a:pt x="59" y="15"/>
                    <a:pt x="50" y="15"/>
                  </a:cubicBezTo>
                  <a:cubicBezTo>
                    <a:pt x="40" y="15"/>
                    <a:pt x="37" y="19"/>
                    <a:pt x="37" y="33"/>
                  </a:cubicBezTo>
                  <a:cubicBezTo>
                    <a:pt x="37" y="52"/>
                    <a:pt x="37" y="52"/>
                    <a:pt x="37" y="52"/>
                  </a:cubicBezTo>
                  <a:cubicBezTo>
                    <a:pt x="64" y="52"/>
                    <a:pt x="64" y="52"/>
                    <a:pt x="64" y="52"/>
                  </a:cubicBezTo>
                  <a:cubicBezTo>
                    <a:pt x="64" y="65"/>
                    <a:pt x="64" y="65"/>
                    <a:pt x="64" y="65"/>
                  </a:cubicBezTo>
                  <a:cubicBezTo>
                    <a:pt x="37" y="65"/>
                    <a:pt x="37" y="65"/>
                    <a:pt x="37" y="65"/>
                  </a:cubicBezTo>
                  <a:cubicBezTo>
                    <a:pt x="37" y="149"/>
                    <a:pt x="37" y="149"/>
                    <a:pt x="37" y="149"/>
                  </a:cubicBezTo>
                  <a:cubicBezTo>
                    <a:pt x="17" y="149"/>
                    <a:pt x="17" y="149"/>
                    <a:pt x="17" y="149"/>
                  </a:cubicBezTo>
                  <a:cubicBezTo>
                    <a:pt x="17" y="65"/>
                    <a:pt x="17" y="65"/>
                    <a:pt x="17" y="65"/>
                  </a:cubicBezTo>
                  <a:cubicBezTo>
                    <a:pt x="0" y="65"/>
                    <a:pt x="0" y="65"/>
                    <a:pt x="0" y="65"/>
                  </a:cubicBezTo>
                  <a:cubicBezTo>
                    <a:pt x="0" y="54"/>
                    <a:pt x="0" y="54"/>
                    <a:pt x="0" y="54"/>
                  </a:cubicBezTo>
                  <a:cubicBezTo>
                    <a:pt x="17" y="51"/>
                    <a:pt x="17" y="51"/>
                    <a:pt x="17" y="51"/>
                  </a:cubicBezTo>
                  <a:cubicBezTo>
                    <a:pt x="17" y="35"/>
                    <a:pt x="17" y="35"/>
                    <a:pt x="17" y="35"/>
                  </a:cubicBezTo>
                  <a:cubicBezTo>
                    <a:pt x="17" y="21"/>
                    <a:pt x="18" y="16"/>
                    <a:pt x="22" y="11"/>
                  </a:cubicBezTo>
                  <a:cubicBezTo>
                    <a:pt x="27" y="4"/>
                    <a:pt x="34" y="0"/>
                    <a:pt x="44" y="0"/>
                  </a:cubicBezTo>
                  <a:cubicBezTo>
                    <a:pt x="54" y="0"/>
                    <a:pt x="66" y="3"/>
                    <a:pt x="69" y="4"/>
                  </a:cubicBezTo>
                  <a:lnTo>
                    <a:pt x="67"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7"/>
            <p:cNvSpPr>
              <a:spLocks/>
            </p:cNvSpPr>
            <p:nvPr userDrawn="1"/>
          </p:nvSpPr>
          <p:spPr bwMode="auto">
            <a:xfrm>
              <a:off x="-1456018" y="534102"/>
              <a:ext cx="190500" cy="284163"/>
            </a:xfrm>
            <a:custGeom>
              <a:avLst/>
              <a:gdLst>
                <a:gd name="T0" fmla="*/ 31 w 68"/>
                <a:gd name="T1" fmla="*/ 101 h 101"/>
                <a:gd name="T2" fmla="*/ 0 w 68"/>
                <a:gd name="T3" fmla="*/ 96 h 101"/>
                <a:gd name="T4" fmla="*/ 3 w 68"/>
                <a:gd name="T5" fmla="*/ 83 h 101"/>
                <a:gd name="T6" fmla="*/ 27 w 68"/>
                <a:gd name="T7" fmla="*/ 86 h 101"/>
                <a:gd name="T8" fmla="*/ 48 w 68"/>
                <a:gd name="T9" fmla="*/ 72 h 101"/>
                <a:gd name="T10" fmla="*/ 31 w 68"/>
                <a:gd name="T11" fmla="*/ 57 h 101"/>
                <a:gd name="T12" fmla="*/ 1 w 68"/>
                <a:gd name="T13" fmla="*/ 29 h 101"/>
                <a:gd name="T14" fmla="*/ 35 w 68"/>
                <a:gd name="T15" fmla="*/ 0 h 101"/>
                <a:gd name="T16" fmla="*/ 63 w 68"/>
                <a:gd name="T17" fmla="*/ 5 h 101"/>
                <a:gd name="T18" fmla="*/ 60 w 68"/>
                <a:gd name="T19" fmla="*/ 17 h 101"/>
                <a:gd name="T20" fmla="*/ 37 w 68"/>
                <a:gd name="T21" fmla="*/ 14 h 101"/>
                <a:gd name="T22" fmla="*/ 21 w 68"/>
                <a:gd name="T23" fmla="*/ 27 h 101"/>
                <a:gd name="T24" fmla="*/ 68 w 68"/>
                <a:gd name="T25" fmla="*/ 69 h 101"/>
                <a:gd name="T26" fmla="*/ 31 w 68"/>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01">
                  <a:moveTo>
                    <a:pt x="31" y="101"/>
                  </a:moveTo>
                  <a:cubicBezTo>
                    <a:pt x="21" y="101"/>
                    <a:pt x="12" y="99"/>
                    <a:pt x="0" y="96"/>
                  </a:cubicBezTo>
                  <a:cubicBezTo>
                    <a:pt x="3" y="83"/>
                    <a:pt x="3" y="83"/>
                    <a:pt x="3" y="83"/>
                  </a:cubicBezTo>
                  <a:cubicBezTo>
                    <a:pt x="13" y="85"/>
                    <a:pt x="20" y="86"/>
                    <a:pt x="27" y="86"/>
                  </a:cubicBezTo>
                  <a:cubicBezTo>
                    <a:pt x="41" y="86"/>
                    <a:pt x="48" y="81"/>
                    <a:pt x="48" y="72"/>
                  </a:cubicBezTo>
                  <a:cubicBezTo>
                    <a:pt x="48" y="64"/>
                    <a:pt x="45" y="61"/>
                    <a:pt x="31" y="57"/>
                  </a:cubicBezTo>
                  <a:cubicBezTo>
                    <a:pt x="14" y="52"/>
                    <a:pt x="1" y="47"/>
                    <a:pt x="1" y="29"/>
                  </a:cubicBezTo>
                  <a:cubicBezTo>
                    <a:pt x="1" y="10"/>
                    <a:pt x="14" y="0"/>
                    <a:pt x="35" y="0"/>
                  </a:cubicBezTo>
                  <a:cubicBezTo>
                    <a:pt x="43" y="0"/>
                    <a:pt x="52" y="1"/>
                    <a:pt x="63" y="5"/>
                  </a:cubicBezTo>
                  <a:cubicBezTo>
                    <a:pt x="60" y="17"/>
                    <a:pt x="60" y="17"/>
                    <a:pt x="60" y="17"/>
                  </a:cubicBezTo>
                  <a:cubicBezTo>
                    <a:pt x="53" y="16"/>
                    <a:pt x="45" y="14"/>
                    <a:pt x="37" y="14"/>
                  </a:cubicBezTo>
                  <a:cubicBezTo>
                    <a:pt x="27" y="14"/>
                    <a:pt x="21" y="19"/>
                    <a:pt x="21" y="27"/>
                  </a:cubicBezTo>
                  <a:cubicBezTo>
                    <a:pt x="21" y="47"/>
                    <a:pt x="68" y="34"/>
                    <a:pt x="68" y="69"/>
                  </a:cubicBezTo>
                  <a:cubicBezTo>
                    <a:pt x="68" y="89"/>
                    <a:pt x="54" y="101"/>
                    <a:pt x="31" y="10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8"/>
            <p:cNvSpPr>
              <a:spLocks/>
            </p:cNvSpPr>
            <p:nvPr userDrawn="1"/>
          </p:nvSpPr>
          <p:spPr bwMode="auto">
            <a:xfrm>
              <a:off x="-1262343" y="464252"/>
              <a:ext cx="187325" cy="354013"/>
            </a:xfrm>
            <a:custGeom>
              <a:avLst/>
              <a:gdLst>
                <a:gd name="T0" fmla="*/ 39 w 67"/>
                <a:gd name="T1" fmla="*/ 126 h 126"/>
                <a:gd name="T2" fmla="*/ 19 w 67"/>
                <a:gd name="T3" fmla="*/ 115 h 126"/>
                <a:gd name="T4" fmla="*/ 17 w 67"/>
                <a:gd name="T5" fmla="*/ 93 h 126"/>
                <a:gd name="T6" fmla="*/ 17 w 67"/>
                <a:gd name="T7" fmla="*/ 40 h 126"/>
                <a:gd name="T8" fmla="*/ 0 w 67"/>
                <a:gd name="T9" fmla="*/ 40 h 126"/>
                <a:gd name="T10" fmla="*/ 0 w 67"/>
                <a:gd name="T11" fmla="*/ 29 h 126"/>
                <a:gd name="T12" fmla="*/ 17 w 67"/>
                <a:gd name="T13" fmla="*/ 27 h 126"/>
                <a:gd name="T14" fmla="*/ 17 w 67"/>
                <a:gd name="T15" fmla="*/ 0 h 126"/>
                <a:gd name="T16" fmla="*/ 37 w 67"/>
                <a:gd name="T17" fmla="*/ 0 h 126"/>
                <a:gd name="T18" fmla="*/ 37 w 67"/>
                <a:gd name="T19" fmla="*/ 27 h 126"/>
                <a:gd name="T20" fmla="*/ 63 w 67"/>
                <a:gd name="T21" fmla="*/ 27 h 126"/>
                <a:gd name="T22" fmla="*/ 63 w 67"/>
                <a:gd name="T23" fmla="*/ 40 h 126"/>
                <a:gd name="T24" fmla="*/ 37 w 67"/>
                <a:gd name="T25" fmla="*/ 40 h 126"/>
                <a:gd name="T26" fmla="*/ 37 w 67"/>
                <a:gd name="T27" fmla="*/ 87 h 126"/>
                <a:gd name="T28" fmla="*/ 38 w 67"/>
                <a:gd name="T29" fmla="*/ 106 h 126"/>
                <a:gd name="T30" fmla="*/ 47 w 67"/>
                <a:gd name="T31" fmla="*/ 110 h 126"/>
                <a:gd name="T32" fmla="*/ 64 w 67"/>
                <a:gd name="T33" fmla="*/ 107 h 126"/>
                <a:gd name="T34" fmla="*/ 67 w 67"/>
                <a:gd name="T35" fmla="*/ 120 h 126"/>
                <a:gd name="T36" fmla="*/ 39 w 67"/>
                <a:gd name="T3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26">
                  <a:moveTo>
                    <a:pt x="39" y="126"/>
                  </a:moveTo>
                  <a:cubicBezTo>
                    <a:pt x="30" y="126"/>
                    <a:pt x="23" y="122"/>
                    <a:pt x="19" y="115"/>
                  </a:cubicBezTo>
                  <a:cubicBezTo>
                    <a:pt x="17" y="111"/>
                    <a:pt x="17" y="106"/>
                    <a:pt x="17" y="93"/>
                  </a:cubicBezTo>
                  <a:cubicBezTo>
                    <a:pt x="17" y="40"/>
                    <a:pt x="17" y="40"/>
                    <a:pt x="17" y="40"/>
                  </a:cubicBezTo>
                  <a:cubicBezTo>
                    <a:pt x="0" y="40"/>
                    <a:pt x="0" y="40"/>
                    <a:pt x="0" y="40"/>
                  </a:cubicBezTo>
                  <a:cubicBezTo>
                    <a:pt x="0" y="29"/>
                    <a:pt x="0" y="29"/>
                    <a:pt x="0" y="29"/>
                  </a:cubicBezTo>
                  <a:cubicBezTo>
                    <a:pt x="17" y="27"/>
                    <a:pt x="17" y="27"/>
                    <a:pt x="17" y="27"/>
                  </a:cubicBezTo>
                  <a:cubicBezTo>
                    <a:pt x="17" y="0"/>
                    <a:pt x="17" y="0"/>
                    <a:pt x="17" y="0"/>
                  </a:cubicBezTo>
                  <a:cubicBezTo>
                    <a:pt x="37" y="0"/>
                    <a:pt x="37" y="0"/>
                    <a:pt x="37" y="0"/>
                  </a:cubicBezTo>
                  <a:cubicBezTo>
                    <a:pt x="37" y="27"/>
                    <a:pt x="37" y="27"/>
                    <a:pt x="37" y="27"/>
                  </a:cubicBezTo>
                  <a:cubicBezTo>
                    <a:pt x="63" y="27"/>
                    <a:pt x="63" y="27"/>
                    <a:pt x="63" y="27"/>
                  </a:cubicBezTo>
                  <a:cubicBezTo>
                    <a:pt x="63" y="40"/>
                    <a:pt x="63" y="40"/>
                    <a:pt x="63" y="40"/>
                  </a:cubicBezTo>
                  <a:cubicBezTo>
                    <a:pt x="37" y="40"/>
                    <a:pt x="37" y="40"/>
                    <a:pt x="37" y="40"/>
                  </a:cubicBezTo>
                  <a:cubicBezTo>
                    <a:pt x="37" y="87"/>
                    <a:pt x="37" y="87"/>
                    <a:pt x="37" y="87"/>
                  </a:cubicBezTo>
                  <a:cubicBezTo>
                    <a:pt x="37" y="104"/>
                    <a:pt x="37" y="104"/>
                    <a:pt x="38" y="106"/>
                  </a:cubicBezTo>
                  <a:cubicBezTo>
                    <a:pt x="40" y="109"/>
                    <a:pt x="43" y="110"/>
                    <a:pt x="47" y="110"/>
                  </a:cubicBezTo>
                  <a:cubicBezTo>
                    <a:pt x="52" y="110"/>
                    <a:pt x="56" y="109"/>
                    <a:pt x="64" y="107"/>
                  </a:cubicBezTo>
                  <a:cubicBezTo>
                    <a:pt x="67" y="120"/>
                    <a:pt x="67" y="120"/>
                    <a:pt x="67" y="120"/>
                  </a:cubicBezTo>
                  <a:cubicBezTo>
                    <a:pt x="55" y="124"/>
                    <a:pt x="47" y="126"/>
                    <a:pt x="39" y="1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9"/>
            <p:cNvSpPr>
              <a:spLocks noEditPoints="1"/>
            </p:cNvSpPr>
            <p:nvPr userDrawn="1"/>
          </p:nvSpPr>
          <p:spPr bwMode="auto">
            <a:xfrm>
              <a:off x="-1071843" y="530927"/>
              <a:ext cx="230187" cy="287338"/>
            </a:xfrm>
            <a:custGeom>
              <a:avLst/>
              <a:gdLst>
                <a:gd name="T0" fmla="*/ 21 w 82"/>
                <a:gd name="T1" fmla="*/ 54 h 102"/>
                <a:gd name="T2" fmla="*/ 21 w 82"/>
                <a:gd name="T3" fmla="*/ 57 h 102"/>
                <a:gd name="T4" fmla="*/ 45 w 82"/>
                <a:gd name="T5" fmla="*/ 85 h 102"/>
                <a:gd name="T6" fmla="*/ 77 w 82"/>
                <a:gd name="T7" fmla="*/ 79 h 102"/>
                <a:gd name="T8" fmla="*/ 81 w 82"/>
                <a:gd name="T9" fmla="*/ 90 h 102"/>
                <a:gd name="T10" fmla="*/ 39 w 82"/>
                <a:gd name="T11" fmla="*/ 102 h 102"/>
                <a:gd name="T12" fmla="*/ 0 w 82"/>
                <a:gd name="T13" fmla="*/ 54 h 102"/>
                <a:gd name="T14" fmla="*/ 43 w 82"/>
                <a:gd name="T15" fmla="*/ 0 h 102"/>
                <a:gd name="T16" fmla="*/ 82 w 82"/>
                <a:gd name="T17" fmla="*/ 49 h 102"/>
                <a:gd name="T18" fmla="*/ 82 w 82"/>
                <a:gd name="T19" fmla="*/ 54 h 102"/>
                <a:gd name="T20" fmla="*/ 21 w 82"/>
                <a:gd name="T21" fmla="*/ 54 h 102"/>
                <a:gd name="T22" fmla="*/ 44 w 82"/>
                <a:gd name="T23" fmla="*/ 14 h 102"/>
                <a:gd name="T24" fmla="*/ 22 w 82"/>
                <a:gd name="T25" fmla="*/ 42 h 102"/>
                <a:gd name="T26" fmla="*/ 63 w 82"/>
                <a:gd name="T27" fmla="*/ 40 h 102"/>
                <a:gd name="T28" fmla="*/ 44 w 82"/>
                <a:gd name="T2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02">
                  <a:moveTo>
                    <a:pt x="21" y="54"/>
                  </a:moveTo>
                  <a:cubicBezTo>
                    <a:pt x="21" y="57"/>
                    <a:pt x="21" y="57"/>
                    <a:pt x="21" y="57"/>
                  </a:cubicBezTo>
                  <a:cubicBezTo>
                    <a:pt x="21" y="76"/>
                    <a:pt x="29" y="85"/>
                    <a:pt x="45" y="85"/>
                  </a:cubicBezTo>
                  <a:cubicBezTo>
                    <a:pt x="53" y="85"/>
                    <a:pt x="61" y="84"/>
                    <a:pt x="77" y="79"/>
                  </a:cubicBezTo>
                  <a:cubicBezTo>
                    <a:pt x="81" y="90"/>
                    <a:pt x="81" y="90"/>
                    <a:pt x="81" y="90"/>
                  </a:cubicBezTo>
                  <a:cubicBezTo>
                    <a:pt x="61" y="99"/>
                    <a:pt x="51" y="102"/>
                    <a:pt x="39" y="102"/>
                  </a:cubicBezTo>
                  <a:cubicBezTo>
                    <a:pt x="15" y="102"/>
                    <a:pt x="0" y="84"/>
                    <a:pt x="0" y="54"/>
                  </a:cubicBezTo>
                  <a:cubicBezTo>
                    <a:pt x="0" y="22"/>
                    <a:pt x="16" y="0"/>
                    <a:pt x="43" y="0"/>
                  </a:cubicBezTo>
                  <a:cubicBezTo>
                    <a:pt x="69" y="0"/>
                    <a:pt x="82" y="16"/>
                    <a:pt x="82" y="49"/>
                  </a:cubicBezTo>
                  <a:cubicBezTo>
                    <a:pt x="82" y="54"/>
                    <a:pt x="82" y="54"/>
                    <a:pt x="82" y="54"/>
                  </a:cubicBezTo>
                  <a:lnTo>
                    <a:pt x="21" y="54"/>
                  </a:lnTo>
                  <a:close/>
                  <a:moveTo>
                    <a:pt x="44" y="14"/>
                  </a:moveTo>
                  <a:cubicBezTo>
                    <a:pt x="31" y="14"/>
                    <a:pt x="24" y="24"/>
                    <a:pt x="22" y="42"/>
                  </a:cubicBezTo>
                  <a:cubicBezTo>
                    <a:pt x="63" y="40"/>
                    <a:pt x="63" y="40"/>
                    <a:pt x="63" y="40"/>
                  </a:cubicBezTo>
                  <a:cubicBezTo>
                    <a:pt x="63" y="23"/>
                    <a:pt x="57" y="14"/>
                    <a:pt x="44"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0"/>
            <p:cNvSpPr>
              <a:spLocks noEditPoints="1"/>
            </p:cNvSpPr>
            <p:nvPr userDrawn="1"/>
          </p:nvSpPr>
          <p:spPr bwMode="auto">
            <a:xfrm>
              <a:off x="-816256" y="402339"/>
              <a:ext cx="234950" cy="415925"/>
            </a:xfrm>
            <a:custGeom>
              <a:avLst/>
              <a:gdLst>
                <a:gd name="T0" fmla="*/ 65 w 84"/>
                <a:gd name="T1" fmla="*/ 146 h 148"/>
                <a:gd name="T2" fmla="*/ 65 w 84"/>
                <a:gd name="T3" fmla="*/ 137 h 148"/>
                <a:gd name="T4" fmla="*/ 33 w 84"/>
                <a:gd name="T5" fmla="*/ 148 h 148"/>
                <a:gd name="T6" fmla="*/ 0 w 84"/>
                <a:gd name="T7" fmla="*/ 97 h 148"/>
                <a:gd name="T8" fmla="*/ 35 w 84"/>
                <a:gd name="T9" fmla="*/ 46 h 148"/>
                <a:gd name="T10" fmla="*/ 64 w 84"/>
                <a:gd name="T11" fmla="*/ 57 h 148"/>
                <a:gd name="T12" fmla="*/ 64 w 84"/>
                <a:gd name="T13" fmla="*/ 0 h 148"/>
                <a:gd name="T14" fmla="*/ 84 w 84"/>
                <a:gd name="T15" fmla="*/ 0 h 148"/>
                <a:gd name="T16" fmla="*/ 84 w 84"/>
                <a:gd name="T17" fmla="*/ 146 h 148"/>
                <a:gd name="T18" fmla="*/ 65 w 84"/>
                <a:gd name="T19" fmla="*/ 146 h 148"/>
                <a:gd name="T20" fmla="*/ 64 w 84"/>
                <a:gd name="T21" fmla="*/ 69 h 148"/>
                <a:gd name="T22" fmla="*/ 42 w 84"/>
                <a:gd name="T23" fmla="*/ 64 h 148"/>
                <a:gd name="T24" fmla="*/ 21 w 84"/>
                <a:gd name="T25" fmla="*/ 97 h 148"/>
                <a:gd name="T26" fmla="*/ 41 w 84"/>
                <a:gd name="T27" fmla="*/ 131 h 148"/>
                <a:gd name="T28" fmla="*/ 64 w 84"/>
                <a:gd name="T29" fmla="*/ 125 h 148"/>
                <a:gd name="T30" fmla="*/ 64 w 84"/>
                <a:gd name="T31"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48">
                  <a:moveTo>
                    <a:pt x="65" y="146"/>
                  </a:moveTo>
                  <a:cubicBezTo>
                    <a:pt x="65" y="137"/>
                    <a:pt x="65" y="137"/>
                    <a:pt x="65" y="137"/>
                  </a:cubicBezTo>
                  <a:cubicBezTo>
                    <a:pt x="54" y="143"/>
                    <a:pt x="43" y="148"/>
                    <a:pt x="33" y="148"/>
                  </a:cubicBezTo>
                  <a:cubicBezTo>
                    <a:pt x="12" y="148"/>
                    <a:pt x="0" y="129"/>
                    <a:pt x="0" y="97"/>
                  </a:cubicBezTo>
                  <a:cubicBezTo>
                    <a:pt x="0" y="66"/>
                    <a:pt x="14" y="46"/>
                    <a:pt x="35" y="46"/>
                  </a:cubicBezTo>
                  <a:cubicBezTo>
                    <a:pt x="46" y="46"/>
                    <a:pt x="55" y="52"/>
                    <a:pt x="64" y="57"/>
                  </a:cubicBezTo>
                  <a:cubicBezTo>
                    <a:pt x="64" y="0"/>
                    <a:pt x="64" y="0"/>
                    <a:pt x="64" y="0"/>
                  </a:cubicBezTo>
                  <a:cubicBezTo>
                    <a:pt x="84" y="0"/>
                    <a:pt x="84" y="0"/>
                    <a:pt x="84" y="0"/>
                  </a:cubicBezTo>
                  <a:cubicBezTo>
                    <a:pt x="84" y="146"/>
                    <a:pt x="84" y="146"/>
                    <a:pt x="84" y="146"/>
                  </a:cubicBezTo>
                  <a:lnTo>
                    <a:pt x="65" y="146"/>
                  </a:lnTo>
                  <a:close/>
                  <a:moveTo>
                    <a:pt x="64" y="69"/>
                  </a:moveTo>
                  <a:cubicBezTo>
                    <a:pt x="52" y="65"/>
                    <a:pt x="48" y="64"/>
                    <a:pt x="42" y="64"/>
                  </a:cubicBezTo>
                  <a:cubicBezTo>
                    <a:pt x="28" y="64"/>
                    <a:pt x="21" y="75"/>
                    <a:pt x="21" y="97"/>
                  </a:cubicBezTo>
                  <a:cubicBezTo>
                    <a:pt x="21" y="120"/>
                    <a:pt x="28" y="131"/>
                    <a:pt x="41" y="131"/>
                  </a:cubicBezTo>
                  <a:cubicBezTo>
                    <a:pt x="47" y="131"/>
                    <a:pt x="52" y="129"/>
                    <a:pt x="64" y="125"/>
                  </a:cubicBezTo>
                  <a:lnTo>
                    <a:pt x="64"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1"/>
            <p:cNvSpPr>
              <a:spLocks/>
            </p:cNvSpPr>
            <p:nvPr userDrawn="1"/>
          </p:nvSpPr>
          <p:spPr bwMode="auto">
            <a:xfrm>
              <a:off x="-1973543" y="950027"/>
              <a:ext cx="46037" cy="98425"/>
            </a:xfrm>
            <a:custGeom>
              <a:avLst/>
              <a:gdLst>
                <a:gd name="T0" fmla="*/ 15 w 16"/>
                <a:gd name="T1" fmla="*/ 5 h 35"/>
                <a:gd name="T2" fmla="*/ 6 w 16"/>
                <a:gd name="T3" fmla="*/ 7 h 35"/>
                <a:gd name="T4" fmla="*/ 6 w 16"/>
                <a:gd name="T5" fmla="*/ 35 h 35"/>
                <a:gd name="T6" fmla="*/ 0 w 16"/>
                <a:gd name="T7" fmla="*/ 35 h 35"/>
                <a:gd name="T8" fmla="*/ 0 w 16"/>
                <a:gd name="T9" fmla="*/ 0 h 35"/>
                <a:gd name="T10" fmla="*/ 5 w 16"/>
                <a:gd name="T11" fmla="*/ 0 h 35"/>
                <a:gd name="T12" fmla="*/ 5 w 16"/>
                <a:gd name="T13" fmla="*/ 3 h 35"/>
                <a:gd name="T14" fmla="*/ 15 w 16"/>
                <a:gd name="T15" fmla="*/ 0 h 35"/>
                <a:gd name="T16" fmla="*/ 16 w 16"/>
                <a:gd name="T17" fmla="*/ 0 h 35"/>
                <a:gd name="T18" fmla="*/ 16 w 16"/>
                <a:gd name="T19" fmla="*/ 5 h 35"/>
                <a:gd name="T20" fmla="*/ 15 w 16"/>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1" y="0"/>
                    <a:pt x="15" y="0"/>
                  </a:cubicBezTo>
                  <a:cubicBezTo>
                    <a:pt x="15" y="0"/>
                    <a:pt x="16" y="0"/>
                    <a:pt x="16" y="0"/>
                  </a:cubicBezTo>
                  <a:cubicBezTo>
                    <a:pt x="16" y="5"/>
                    <a:pt x="16" y="5"/>
                    <a:pt x="16" y="5"/>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2"/>
            <p:cNvSpPr>
              <a:spLocks noEditPoints="1"/>
            </p:cNvSpPr>
            <p:nvPr userDrawn="1"/>
          </p:nvSpPr>
          <p:spPr bwMode="auto">
            <a:xfrm>
              <a:off x="-1919568" y="946852"/>
              <a:ext cx="69850"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6"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3"/>
            <p:cNvSpPr>
              <a:spLocks noEditPoints="1"/>
            </p:cNvSpPr>
            <p:nvPr userDrawn="1"/>
          </p:nvSpPr>
          <p:spPr bwMode="auto">
            <a:xfrm>
              <a:off x="-1821143"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1 w 7"/>
                <a:gd name="T11" fmla="*/ 15 h 50"/>
                <a:gd name="T12" fmla="*/ 6 w 7"/>
                <a:gd name="T13" fmla="*/ 15 h 50"/>
                <a:gd name="T14" fmla="*/ 6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1" y="15"/>
                  </a:moveTo>
                  <a:cubicBezTo>
                    <a:pt x="6" y="15"/>
                    <a:pt x="6" y="15"/>
                    <a:pt x="6" y="15"/>
                  </a:cubicBezTo>
                  <a:cubicBezTo>
                    <a:pt x="6" y="50"/>
                    <a:pt x="6" y="50"/>
                    <a:pt x="6"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4"/>
            <p:cNvSpPr>
              <a:spLocks/>
            </p:cNvSpPr>
            <p:nvPr userDrawn="1"/>
          </p:nvSpPr>
          <p:spPr bwMode="auto">
            <a:xfrm>
              <a:off x="-1781456" y="946852"/>
              <a:ext cx="63500" cy="104775"/>
            </a:xfrm>
            <a:custGeom>
              <a:avLst/>
              <a:gdLst>
                <a:gd name="T0" fmla="*/ 10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0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0" y="37"/>
                  </a:moveTo>
                  <a:cubicBezTo>
                    <a:pt x="7" y="37"/>
                    <a:pt x="4" y="37"/>
                    <a:pt x="0" y="35"/>
                  </a:cubicBezTo>
                  <a:cubicBezTo>
                    <a:pt x="1" y="31"/>
                    <a:pt x="1" y="31"/>
                    <a:pt x="1" y="31"/>
                  </a:cubicBezTo>
                  <a:cubicBezTo>
                    <a:pt x="4" y="32"/>
                    <a:pt x="7" y="32"/>
                    <a:pt x="9" y="32"/>
                  </a:cubicBezTo>
                  <a:cubicBezTo>
                    <a:pt x="14" y="32"/>
                    <a:pt x="17" y="30"/>
                    <a:pt x="17" y="27"/>
                  </a:cubicBezTo>
                  <a:cubicBezTo>
                    <a:pt x="17" y="24"/>
                    <a:pt x="16" y="22"/>
                    <a:pt x="11" y="21"/>
                  </a:cubicBezTo>
                  <a:cubicBezTo>
                    <a:pt x="5" y="19"/>
                    <a:pt x="0" y="17"/>
                    <a:pt x="0" y="11"/>
                  </a:cubicBezTo>
                  <a:cubicBezTo>
                    <a:pt x="0" y="4"/>
                    <a:pt x="4" y="0"/>
                    <a:pt x="12" y="0"/>
                  </a:cubicBezTo>
                  <a:cubicBezTo>
                    <a:pt x="14" y="0"/>
                    <a:pt x="17"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0"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5"/>
            <p:cNvSpPr>
              <a:spLocks noEditPoints="1"/>
            </p:cNvSpPr>
            <p:nvPr userDrawn="1"/>
          </p:nvSpPr>
          <p:spPr bwMode="auto">
            <a:xfrm>
              <a:off x="-1697318"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6"/>
            <p:cNvSpPr>
              <a:spLocks/>
            </p:cNvSpPr>
            <p:nvPr userDrawn="1"/>
          </p:nvSpPr>
          <p:spPr bwMode="auto">
            <a:xfrm>
              <a:off x="-1649693" y="946852"/>
              <a:ext cx="74612" cy="101600"/>
            </a:xfrm>
            <a:custGeom>
              <a:avLst/>
              <a:gdLst>
                <a:gd name="T0" fmla="*/ 21 w 27"/>
                <a:gd name="T1" fmla="*/ 36 h 36"/>
                <a:gd name="T2" fmla="*/ 21 w 27"/>
                <a:gd name="T3" fmla="*/ 15 h 36"/>
                <a:gd name="T4" fmla="*/ 16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6" y="5"/>
                  </a:cubicBezTo>
                  <a:cubicBezTo>
                    <a:pt x="13"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4"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
            <p:cNvSpPr>
              <a:spLocks noEditPoints="1"/>
            </p:cNvSpPr>
            <p:nvPr userDrawn="1"/>
          </p:nvSpPr>
          <p:spPr bwMode="auto">
            <a:xfrm>
              <a:off x="-1551268" y="946852"/>
              <a:ext cx="80962" cy="146050"/>
            </a:xfrm>
            <a:custGeom>
              <a:avLst/>
              <a:gdLst>
                <a:gd name="T0" fmla="*/ 25 w 29"/>
                <a:gd name="T1" fmla="*/ 49 h 52"/>
                <a:gd name="T2" fmla="*/ 15 w 29"/>
                <a:gd name="T3" fmla="*/ 52 h 52"/>
                <a:gd name="T4" fmla="*/ 3 w 29"/>
                <a:gd name="T5" fmla="*/ 50 h 52"/>
                <a:gd name="T6" fmla="*/ 3 w 29"/>
                <a:gd name="T7" fmla="*/ 47 h 52"/>
                <a:gd name="T8" fmla="*/ 13 w 29"/>
                <a:gd name="T9" fmla="*/ 47 h 52"/>
                <a:gd name="T10" fmla="*/ 22 w 29"/>
                <a:gd name="T11" fmla="*/ 44 h 52"/>
                <a:gd name="T12" fmla="*/ 24 w 29"/>
                <a:gd name="T13" fmla="*/ 35 h 52"/>
                <a:gd name="T14" fmla="*/ 24 w 29"/>
                <a:gd name="T15" fmla="*/ 32 h 52"/>
                <a:gd name="T16" fmla="*/ 12 w 29"/>
                <a:gd name="T17" fmla="*/ 36 h 52"/>
                <a:gd name="T18" fmla="*/ 0 w 29"/>
                <a:gd name="T19" fmla="*/ 19 h 52"/>
                <a:gd name="T20" fmla="*/ 13 w 29"/>
                <a:gd name="T21" fmla="*/ 0 h 52"/>
                <a:gd name="T22" fmla="*/ 24 w 29"/>
                <a:gd name="T23" fmla="*/ 4 h 52"/>
                <a:gd name="T24" fmla="*/ 24 w 29"/>
                <a:gd name="T25" fmla="*/ 1 h 52"/>
                <a:gd name="T26" fmla="*/ 29 w 29"/>
                <a:gd name="T27" fmla="*/ 1 h 52"/>
                <a:gd name="T28" fmla="*/ 29 w 29"/>
                <a:gd name="T29" fmla="*/ 34 h 52"/>
                <a:gd name="T30" fmla="*/ 25 w 29"/>
                <a:gd name="T31" fmla="*/ 49 h 52"/>
                <a:gd name="T32" fmla="*/ 24 w 29"/>
                <a:gd name="T33" fmla="*/ 8 h 52"/>
                <a:gd name="T34" fmla="*/ 14 w 29"/>
                <a:gd name="T35" fmla="*/ 5 h 52"/>
                <a:gd name="T36" fmla="*/ 6 w 29"/>
                <a:gd name="T37" fmla="*/ 18 h 52"/>
                <a:gd name="T38" fmla="*/ 14 w 29"/>
                <a:gd name="T39" fmla="*/ 31 h 52"/>
                <a:gd name="T40" fmla="*/ 24 w 29"/>
                <a:gd name="T41" fmla="*/ 29 h 52"/>
                <a:gd name="T42" fmla="*/ 24 w 2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9" y="52"/>
                    <a:pt x="3" y="50"/>
                  </a:cubicBezTo>
                  <a:cubicBezTo>
                    <a:pt x="3" y="47"/>
                    <a:pt x="3" y="47"/>
                    <a:pt x="3" y="47"/>
                  </a:cubicBezTo>
                  <a:cubicBezTo>
                    <a:pt x="8" y="47"/>
                    <a:pt x="10" y="47"/>
                    <a:pt x="13" y="47"/>
                  </a:cubicBezTo>
                  <a:cubicBezTo>
                    <a:pt x="18" y="47"/>
                    <a:pt x="21" y="46"/>
                    <a:pt x="22" y="44"/>
                  </a:cubicBezTo>
                  <a:cubicBezTo>
                    <a:pt x="23" y="42"/>
                    <a:pt x="24" y="40"/>
                    <a:pt x="24" y="35"/>
                  </a:cubicBezTo>
                  <a:cubicBezTo>
                    <a:pt x="24" y="32"/>
                    <a:pt x="24" y="32"/>
                    <a:pt x="24" y="32"/>
                  </a:cubicBezTo>
                  <a:cubicBezTo>
                    <a:pt x="19" y="35"/>
                    <a:pt x="15" y="36"/>
                    <a:pt x="12" y="36"/>
                  </a:cubicBezTo>
                  <a:cubicBezTo>
                    <a:pt x="4" y="36"/>
                    <a:pt x="0" y="30"/>
                    <a:pt x="0" y="19"/>
                  </a:cubicBezTo>
                  <a:cubicBezTo>
                    <a:pt x="0" y="8"/>
                    <a:pt x="5" y="0"/>
                    <a:pt x="13" y="0"/>
                  </a:cubicBezTo>
                  <a:cubicBezTo>
                    <a:pt x="17" y="0"/>
                    <a:pt x="20" y="2"/>
                    <a:pt x="24" y="4"/>
                  </a:cubicBezTo>
                  <a:cubicBezTo>
                    <a:pt x="24" y="1"/>
                    <a:pt x="24" y="1"/>
                    <a:pt x="24" y="1"/>
                  </a:cubicBezTo>
                  <a:cubicBezTo>
                    <a:pt x="29" y="1"/>
                    <a:pt x="29" y="1"/>
                    <a:pt x="29" y="1"/>
                  </a:cubicBezTo>
                  <a:cubicBezTo>
                    <a:pt x="29" y="34"/>
                    <a:pt x="29" y="34"/>
                    <a:pt x="29" y="34"/>
                  </a:cubicBezTo>
                  <a:cubicBezTo>
                    <a:pt x="29" y="44"/>
                    <a:pt x="28" y="46"/>
                    <a:pt x="25" y="49"/>
                  </a:cubicBezTo>
                  <a:moveTo>
                    <a:pt x="24" y="8"/>
                  </a:moveTo>
                  <a:cubicBezTo>
                    <a:pt x="18" y="6"/>
                    <a:pt x="17" y="5"/>
                    <a:pt x="14" y="5"/>
                  </a:cubicBezTo>
                  <a:cubicBezTo>
                    <a:pt x="9" y="5"/>
                    <a:pt x="6" y="10"/>
                    <a:pt x="6" y="18"/>
                  </a:cubicBezTo>
                  <a:cubicBezTo>
                    <a:pt x="6" y="27"/>
                    <a:pt x="9" y="31"/>
                    <a:pt x="14" y="31"/>
                  </a:cubicBezTo>
                  <a:cubicBezTo>
                    <a:pt x="16" y="31"/>
                    <a:pt x="18" y="31"/>
                    <a:pt x="24" y="29"/>
                  </a:cubicBezTo>
                  <a:lnTo>
                    <a:pt x="24"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8"/>
            <p:cNvSpPr>
              <a:spLocks/>
            </p:cNvSpPr>
            <p:nvPr userDrawn="1"/>
          </p:nvSpPr>
          <p:spPr bwMode="auto">
            <a:xfrm>
              <a:off x="-1397281" y="946852"/>
              <a:ext cx="63500" cy="104775"/>
            </a:xfrm>
            <a:custGeom>
              <a:avLst/>
              <a:gdLst>
                <a:gd name="T0" fmla="*/ 11 w 23"/>
                <a:gd name="T1" fmla="*/ 37 h 37"/>
                <a:gd name="T2" fmla="*/ 0 w 23"/>
                <a:gd name="T3" fmla="*/ 35 h 37"/>
                <a:gd name="T4" fmla="*/ 1 w 23"/>
                <a:gd name="T5" fmla="*/ 31 h 37"/>
                <a:gd name="T6" fmla="*/ 10 w 23"/>
                <a:gd name="T7" fmla="*/ 32 h 37"/>
                <a:gd name="T8" fmla="*/ 18 w 23"/>
                <a:gd name="T9" fmla="*/ 27 h 37"/>
                <a:gd name="T10" fmla="*/ 12 w 23"/>
                <a:gd name="T11" fmla="*/ 21 h 37"/>
                <a:gd name="T12" fmla="*/ 1 w 23"/>
                <a:gd name="T13" fmla="*/ 11 h 37"/>
                <a:gd name="T14" fmla="*/ 12 w 23"/>
                <a:gd name="T15" fmla="*/ 0 h 37"/>
                <a:gd name="T16" fmla="*/ 21 w 23"/>
                <a:gd name="T17" fmla="*/ 2 h 37"/>
                <a:gd name="T18" fmla="*/ 21 w 23"/>
                <a:gd name="T19" fmla="*/ 6 h 37"/>
                <a:gd name="T20" fmla="*/ 13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5" y="37"/>
                    <a:pt x="0" y="35"/>
                  </a:cubicBezTo>
                  <a:cubicBezTo>
                    <a:pt x="1" y="31"/>
                    <a:pt x="1" y="31"/>
                    <a:pt x="1" y="31"/>
                  </a:cubicBezTo>
                  <a:cubicBezTo>
                    <a:pt x="5" y="32"/>
                    <a:pt x="7" y="32"/>
                    <a:pt x="10" y="32"/>
                  </a:cubicBezTo>
                  <a:cubicBezTo>
                    <a:pt x="15" y="32"/>
                    <a:pt x="18" y="30"/>
                    <a:pt x="18" y="27"/>
                  </a:cubicBezTo>
                  <a:cubicBezTo>
                    <a:pt x="18" y="24"/>
                    <a:pt x="16" y="22"/>
                    <a:pt x="12" y="21"/>
                  </a:cubicBezTo>
                  <a:cubicBezTo>
                    <a:pt x="6" y="19"/>
                    <a:pt x="1" y="17"/>
                    <a:pt x="1" y="11"/>
                  </a:cubicBezTo>
                  <a:cubicBezTo>
                    <a:pt x="1" y="4"/>
                    <a:pt x="5" y="0"/>
                    <a:pt x="12" y="0"/>
                  </a:cubicBezTo>
                  <a:cubicBezTo>
                    <a:pt x="15" y="0"/>
                    <a:pt x="18" y="1"/>
                    <a:pt x="21" y="2"/>
                  </a:cubicBezTo>
                  <a:cubicBezTo>
                    <a:pt x="21" y="6"/>
                    <a:pt x="21" y="6"/>
                    <a:pt x="21" y="6"/>
                  </a:cubicBezTo>
                  <a:cubicBezTo>
                    <a:pt x="17" y="5"/>
                    <a:pt x="15" y="5"/>
                    <a:pt x="13" y="5"/>
                  </a:cubicBezTo>
                  <a:cubicBezTo>
                    <a:pt x="9" y="5"/>
                    <a:pt x="6" y="7"/>
                    <a:pt x="6" y="10"/>
                  </a:cubicBezTo>
                  <a:cubicBezTo>
                    <a:pt x="6" y="18"/>
                    <a:pt x="23" y="14"/>
                    <a:pt x="23" y="26"/>
                  </a:cubicBezTo>
                  <a:cubicBezTo>
                    <a:pt x="23" y="33"/>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9"/>
            <p:cNvSpPr>
              <a:spLocks/>
            </p:cNvSpPr>
            <p:nvPr userDrawn="1"/>
          </p:nvSpPr>
          <p:spPr bwMode="auto">
            <a:xfrm>
              <a:off x="-1324256" y="924627"/>
              <a:ext cx="63500" cy="127000"/>
            </a:xfrm>
            <a:custGeom>
              <a:avLst/>
              <a:gdLst>
                <a:gd name="T0" fmla="*/ 13 w 23"/>
                <a:gd name="T1" fmla="*/ 45 h 45"/>
                <a:gd name="T2" fmla="*/ 7 w 23"/>
                <a:gd name="T3" fmla="*/ 42 h 45"/>
                <a:gd name="T4" fmla="*/ 6 w 23"/>
                <a:gd name="T5" fmla="*/ 35 h 45"/>
                <a:gd name="T6" fmla="*/ 6 w 23"/>
                <a:gd name="T7" fmla="*/ 13 h 45"/>
                <a:gd name="T8" fmla="*/ 0 w 23"/>
                <a:gd name="T9" fmla="*/ 13 h 45"/>
                <a:gd name="T10" fmla="*/ 0 w 23"/>
                <a:gd name="T11" fmla="*/ 10 h 45"/>
                <a:gd name="T12" fmla="*/ 6 w 23"/>
                <a:gd name="T13" fmla="*/ 9 h 45"/>
                <a:gd name="T14" fmla="*/ 6 w 23"/>
                <a:gd name="T15" fmla="*/ 0 h 45"/>
                <a:gd name="T16" fmla="*/ 12 w 23"/>
                <a:gd name="T17" fmla="*/ 0 h 45"/>
                <a:gd name="T18" fmla="*/ 12 w 23"/>
                <a:gd name="T19" fmla="*/ 9 h 45"/>
                <a:gd name="T20" fmla="*/ 21 w 23"/>
                <a:gd name="T21" fmla="*/ 9 h 45"/>
                <a:gd name="T22" fmla="*/ 21 w 23"/>
                <a:gd name="T23" fmla="*/ 13 h 45"/>
                <a:gd name="T24" fmla="*/ 12 w 23"/>
                <a:gd name="T25" fmla="*/ 13 h 45"/>
                <a:gd name="T26" fmla="*/ 12 w 23"/>
                <a:gd name="T27" fmla="*/ 32 h 45"/>
                <a:gd name="T28" fmla="*/ 12 w 23"/>
                <a:gd name="T29" fmla="*/ 39 h 45"/>
                <a:gd name="T30" fmla="*/ 15 w 23"/>
                <a:gd name="T31" fmla="*/ 40 h 45"/>
                <a:gd name="T32" fmla="*/ 22 w 23"/>
                <a:gd name="T33" fmla="*/ 39 h 45"/>
                <a:gd name="T34" fmla="*/ 23 w 23"/>
                <a:gd name="T35" fmla="*/ 43 h 45"/>
                <a:gd name="T36" fmla="*/ 13 w 23"/>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5">
                  <a:moveTo>
                    <a:pt x="13" y="45"/>
                  </a:moveTo>
                  <a:cubicBezTo>
                    <a:pt x="10" y="45"/>
                    <a:pt x="8" y="44"/>
                    <a:pt x="7" y="42"/>
                  </a:cubicBezTo>
                  <a:cubicBezTo>
                    <a:pt x="6" y="40"/>
                    <a:pt x="6" y="39"/>
                    <a:pt x="6" y="35"/>
                  </a:cubicBezTo>
                  <a:cubicBezTo>
                    <a:pt x="6" y="13"/>
                    <a:pt x="6" y="13"/>
                    <a:pt x="6" y="13"/>
                  </a:cubicBezTo>
                  <a:cubicBezTo>
                    <a:pt x="0" y="13"/>
                    <a:pt x="0" y="13"/>
                    <a:pt x="0" y="13"/>
                  </a:cubicBezTo>
                  <a:cubicBezTo>
                    <a:pt x="0" y="10"/>
                    <a:pt x="0" y="10"/>
                    <a:pt x="0" y="10"/>
                  </a:cubicBezTo>
                  <a:cubicBezTo>
                    <a:pt x="6" y="9"/>
                    <a:pt x="6" y="9"/>
                    <a:pt x="6" y="9"/>
                  </a:cubicBezTo>
                  <a:cubicBezTo>
                    <a:pt x="6" y="0"/>
                    <a:pt x="6" y="0"/>
                    <a:pt x="6" y="0"/>
                  </a:cubicBezTo>
                  <a:cubicBezTo>
                    <a:pt x="12" y="0"/>
                    <a:pt x="12" y="0"/>
                    <a:pt x="12" y="0"/>
                  </a:cubicBezTo>
                  <a:cubicBezTo>
                    <a:pt x="12" y="9"/>
                    <a:pt x="12" y="9"/>
                    <a:pt x="12" y="9"/>
                  </a:cubicBezTo>
                  <a:cubicBezTo>
                    <a:pt x="21" y="9"/>
                    <a:pt x="21" y="9"/>
                    <a:pt x="21" y="9"/>
                  </a:cubicBezTo>
                  <a:cubicBezTo>
                    <a:pt x="21" y="13"/>
                    <a:pt x="21" y="13"/>
                    <a:pt x="21" y="13"/>
                  </a:cubicBezTo>
                  <a:cubicBezTo>
                    <a:pt x="12" y="13"/>
                    <a:pt x="12" y="13"/>
                    <a:pt x="12" y="13"/>
                  </a:cubicBezTo>
                  <a:cubicBezTo>
                    <a:pt x="12" y="32"/>
                    <a:pt x="12" y="32"/>
                    <a:pt x="12" y="32"/>
                  </a:cubicBezTo>
                  <a:cubicBezTo>
                    <a:pt x="12" y="38"/>
                    <a:pt x="12" y="38"/>
                    <a:pt x="12" y="39"/>
                  </a:cubicBezTo>
                  <a:cubicBezTo>
                    <a:pt x="13" y="40"/>
                    <a:pt x="14" y="40"/>
                    <a:pt x="15" y="40"/>
                  </a:cubicBezTo>
                  <a:cubicBezTo>
                    <a:pt x="17" y="40"/>
                    <a:pt x="19" y="40"/>
                    <a:pt x="22" y="39"/>
                  </a:cubicBezTo>
                  <a:cubicBezTo>
                    <a:pt x="23" y="43"/>
                    <a:pt x="23" y="43"/>
                    <a:pt x="23" y="43"/>
                  </a:cubicBezTo>
                  <a:cubicBezTo>
                    <a:pt x="19" y="44"/>
                    <a:pt x="16" y="45"/>
                    <a:pt x="13"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30"/>
            <p:cNvSpPr>
              <a:spLocks noEditPoints="1"/>
            </p:cNvSpPr>
            <p:nvPr userDrawn="1"/>
          </p:nvSpPr>
          <p:spPr bwMode="auto">
            <a:xfrm>
              <a:off x="-1249643" y="946852"/>
              <a:ext cx="71437"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5"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31"/>
            <p:cNvSpPr>
              <a:spLocks/>
            </p:cNvSpPr>
            <p:nvPr userDrawn="1"/>
          </p:nvSpPr>
          <p:spPr bwMode="auto">
            <a:xfrm>
              <a:off x="-1148043" y="946852"/>
              <a:ext cx="76200" cy="101600"/>
            </a:xfrm>
            <a:custGeom>
              <a:avLst/>
              <a:gdLst>
                <a:gd name="T0" fmla="*/ 21 w 27"/>
                <a:gd name="T1" fmla="*/ 36 h 36"/>
                <a:gd name="T2" fmla="*/ 21 w 27"/>
                <a:gd name="T3" fmla="*/ 15 h 36"/>
                <a:gd name="T4" fmla="*/ 15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5" y="5"/>
                  </a:cubicBezTo>
                  <a:cubicBezTo>
                    <a:pt x="12"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3"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32"/>
            <p:cNvSpPr>
              <a:spLocks noEditPoints="1"/>
            </p:cNvSpPr>
            <p:nvPr userDrawn="1"/>
          </p:nvSpPr>
          <p:spPr bwMode="auto">
            <a:xfrm>
              <a:off x="-1049618"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19" y="53"/>
                    <a:pt x="15" y="54"/>
                    <a:pt x="12" y="54"/>
                  </a:cubicBezTo>
                  <a:cubicBezTo>
                    <a:pt x="4" y="54"/>
                    <a:pt x="0" y="47"/>
                    <a:pt x="0" y="36"/>
                  </a:cubicBezTo>
                  <a:cubicBezTo>
                    <a:pt x="0" y="25"/>
                    <a:pt x="5" y="17"/>
                    <a:pt x="13" y="17"/>
                  </a:cubicBezTo>
                  <a:cubicBezTo>
                    <a:pt x="17" y="17"/>
                    <a:pt x="20"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8" y="23"/>
                    <a:pt x="17" y="22"/>
                    <a:pt x="14" y="22"/>
                  </a:cubicBezTo>
                  <a:cubicBezTo>
                    <a:pt x="9" y="22"/>
                    <a:pt x="6" y="27"/>
                    <a:pt x="6" y="35"/>
                  </a:cubicBezTo>
                  <a:cubicBezTo>
                    <a:pt x="6" y="45"/>
                    <a:pt x="8"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33"/>
            <p:cNvSpPr>
              <a:spLocks noEditPoints="1"/>
            </p:cNvSpPr>
            <p:nvPr userDrawn="1"/>
          </p:nvSpPr>
          <p:spPr bwMode="auto">
            <a:xfrm>
              <a:off x="-943256" y="946852"/>
              <a:ext cx="69850" cy="104775"/>
            </a:xfrm>
            <a:custGeom>
              <a:avLst/>
              <a:gdLst>
                <a:gd name="T0" fmla="*/ 19 w 25"/>
                <a:gd name="T1" fmla="*/ 36 h 37"/>
                <a:gd name="T2" fmla="*/ 19 w 25"/>
                <a:gd name="T3" fmla="*/ 33 h 37"/>
                <a:gd name="T4" fmla="*/ 9 w 25"/>
                <a:gd name="T5" fmla="*/ 37 h 37"/>
                <a:gd name="T6" fmla="*/ 0 w 25"/>
                <a:gd name="T7" fmla="*/ 26 h 37"/>
                <a:gd name="T8" fmla="*/ 6 w 25"/>
                <a:gd name="T9" fmla="*/ 16 h 37"/>
                <a:gd name="T10" fmla="*/ 19 w 25"/>
                <a:gd name="T11" fmla="*/ 15 h 37"/>
                <a:gd name="T12" fmla="*/ 19 w 25"/>
                <a:gd name="T13" fmla="*/ 14 h 37"/>
                <a:gd name="T14" fmla="*/ 13 w 25"/>
                <a:gd name="T15" fmla="*/ 5 h 37"/>
                <a:gd name="T16" fmla="*/ 2 w 25"/>
                <a:gd name="T17" fmla="*/ 7 h 37"/>
                <a:gd name="T18" fmla="*/ 2 w 25"/>
                <a:gd name="T19" fmla="*/ 3 h 37"/>
                <a:gd name="T20" fmla="*/ 15 w 25"/>
                <a:gd name="T21" fmla="*/ 0 h 37"/>
                <a:gd name="T22" fmla="*/ 23 w 25"/>
                <a:gd name="T23" fmla="*/ 3 h 37"/>
                <a:gd name="T24" fmla="*/ 25 w 25"/>
                <a:gd name="T25" fmla="*/ 14 h 37"/>
                <a:gd name="T26" fmla="*/ 25 w 25"/>
                <a:gd name="T27" fmla="*/ 36 h 37"/>
                <a:gd name="T28" fmla="*/ 19 w 25"/>
                <a:gd name="T29" fmla="*/ 36 h 37"/>
                <a:gd name="T30" fmla="*/ 19 w 25"/>
                <a:gd name="T31" fmla="*/ 19 h 37"/>
                <a:gd name="T32" fmla="*/ 5 w 25"/>
                <a:gd name="T33" fmla="*/ 26 h 37"/>
                <a:gd name="T34" fmla="*/ 10 w 25"/>
                <a:gd name="T35" fmla="*/ 32 h 37"/>
                <a:gd name="T36" fmla="*/ 19 w 25"/>
                <a:gd name="T37" fmla="*/ 30 h 37"/>
                <a:gd name="T38" fmla="*/ 19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9" y="36"/>
                  </a:moveTo>
                  <a:cubicBezTo>
                    <a:pt x="19" y="33"/>
                    <a:pt x="19" y="33"/>
                    <a:pt x="19" y="33"/>
                  </a:cubicBezTo>
                  <a:cubicBezTo>
                    <a:pt x="15" y="36"/>
                    <a:pt x="12" y="37"/>
                    <a:pt x="9" y="37"/>
                  </a:cubicBezTo>
                  <a:cubicBezTo>
                    <a:pt x="4" y="37"/>
                    <a:pt x="0" y="34"/>
                    <a:pt x="0" y="26"/>
                  </a:cubicBezTo>
                  <a:cubicBezTo>
                    <a:pt x="0" y="20"/>
                    <a:pt x="2" y="17"/>
                    <a:pt x="6" y="16"/>
                  </a:cubicBezTo>
                  <a:cubicBezTo>
                    <a:pt x="9" y="15"/>
                    <a:pt x="12" y="15"/>
                    <a:pt x="19" y="15"/>
                  </a:cubicBezTo>
                  <a:cubicBezTo>
                    <a:pt x="19" y="14"/>
                    <a:pt x="19" y="14"/>
                    <a:pt x="19" y="14"/>
                  </a:cubicBezTo>
                  <a:cubicBezTo>
                    <a:pt x="19" y="8"/>
                    <a:pt x="20" y="5"/>
                    <a:pt x="13" y="5"/>
                  </a:cubicBezTo>
                  <a:cubicBezTo>
                    <a:pt x="10" y="5"/>
                    <a:pt x="7" y="6"/>
                    <a:pt x="2" y="7"/>
                  </a:cubicBezTo>
                  <a:cubicBezTo>
                    <a:pt x="2" y="3"/>
                    <a:pt x="2" y="3"/>
                    <a:pt x="2" y="3"/>
                  </a:cubicBezTo>
                  <a:cubicBezTo>
                    <a:pt x="7" y="1"/>
                    <a:pt x="11" y="0"/>
                    <a:pt x="15" y="0"/>
                  </a:cubicBezTo>
                  <a:cubicBezTo>
                    <a:pt x="19" y="0"/>
                    <a:pt x="21" y="1"/>
                    <a:pt x="23" y="3"/>
                  </a:cubicBezTo>
                  <a:cubicBezTo>
                    <a:pt x="24" y="5"/>
                    <a:pt x="25" y="7"/>
                    <a:pt x="25" y="14"/>
                  </a:cubicBezTo>
                  <a:cubicBezTo>
                    <a:pt x="25" y="36"/>
                    <a:pt x="25" y="36"/>
                    <a:pt x="25" y="36"/>
                  </a:cubicBezTo>
                  <a:lnTo>
                    <a:pt x="19" y="36"/>
                  </a:lnTo>
                  <a:close/>
                  <a:moveTo>
                    <a:pt x="19" y="19"/>
                  </a:moveTo>
                  <a:cubicBezTo>
                    <a:pt x="8" y="20"/>
                    <a:pt x="5" y="21"/>
                    <a:pt x="5" y="26"/>
                  </a:cubicBezTo>
                  <a:cubicBezTo>
                    <a:pt x="5" y="30"/>
                    <a:pt x="7" y="32"/>
                    <a:pt x="10" y="32"/>
                  </a:cubicBezTo>
                  <a:cubicBezTo>
                    <a:pt x="13" y="32"/>
                    <a:pt x="19" y="30"/>
                    <a:pt x="19" y="30"/>
                  </a:cubicBezTo>
                  <a:lnTo>
                    <a:pt x="19"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34"/>
            <p:cNvSpPr>
              <a:spLocks/>
            </p:cNvSpPr>
            <p:nvPr userDrawn="1"/>
          </p:nvSpPr>
          <p:spPr bwMode="auto">
            <a:xfrm>
              <a:off x="-844831" y="950027"/>
              <a:ext cx="47625" cy="98425"/>
            </a:xfrm>
            <a:custGeom>
              <a:avLst/>
              <a:gdLst>
                <a:gd name="T0" fmla="*/ 15 w 17"/>
                <a:gd name="T1" fmla="*/ 5 h 35"/>
                <a:gd name="T2" fmla="*/ 6 w 17"/>
                <a:gd name="T3" fmla="*/ 7 h 35"/>
                <a:gd name="T4" fmla="*/ 6 w 17"/>
                <a:gd name="T5" fmla="*/ 35 h 35"/>
                <a:gd name="T6" fmla="*/ 0 w 17"/>
                <a:gd name="T7" fmla="*/ 35 h 35"/>
                <a:gd name="T8" fmla="*/ 0 w 17"/>
                <a:gd name="T9" fmla="*/ 0 h 35"/>
                <a:gd name="T10" fmla="*/ 5 w 17"/>
                <a:gd name="T11" fmla="*/ 0 h 35"/>
                <a:gd name="T12" fmla="*/ 5 w 17"/>
                <a:gd name="T13" fmla="*/ 3 h 35"/>
                <a:gd name="T14" fmla="*/ 15 w 17"/>
                <a:gd name="T15" fmla="*/ 0 h 35"/>
                <a:gd name="T16" fmla="*/ 17 w 17"/>
                <a:gd name="T17" fmla="*/ 0 h 35"/>
                <a:gd name="T18" fmla="*/ 17 w 17"/>
                <a:gd name="T19" fmla="*/ 5 h 35"/>
                <a:gd name="T20" fmla="*/ 15 w 17"/>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2" y="0"/>
                    <a:pt x="15" y="0"/>
                  </a:cubicBezTo>
                  <a:cubicBezTo>
                    <a:pt x="15" y="0"/>
                    <a:pt x="16" y="0"/>
                    <a:pt x="17" y="0"/>
                  </a:cubicBezTo>
                  <a:cubicBezTo>
                    <a:pt x="17" y="5"/>
                    <a:pt x="17" y="5"/>
                    <a:pt x="17" y="5"/>
                  </a:cubicBezTo>
                  <a:cubicBezTo>
                    <a:pt x="16"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35"/>
            <p:cNvSpPr>
              <a:spLocks noEditPoints="1"/>
            </p:cNvSpPr>
            <p:nvPr userDrawn="1"/>
          </p:nvSpPr>
          <p:spPr bwMode="auto">
            <a:xfrm>
              <a:off x="-790856"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20" y="53"/>
                    <a:pt x="15" y="54"/>
                    <a:pt x="12" y="54"/>
                  </a:cubicBezTo>
                  <a:cubicBezTo>
                    <a:pt x="5" y="54"/>
                    <a:pt x="0" y="47"/>
                    <a:pt x="0" y="36"/>
                  </a:cubicBezTo>
                  <a:cubicBezTo>
                    <a:pt x="0" y="25"/>
                    <a:pt x="5" y="17"/>
                    <a:pt x="13" y="17"/>
                  </a:cubicBezTo>
                  <a:cubicBezTo>
                    <a:pt x="17" y="17"/>
                    <a:pt x="21"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9" y="23"/>
                    <a:pt x="17" y="22"/>
                    <a:pt x="14" y="22"/>
                  </a:cubicBezTo>
                  <a:cubicBezTo>
                    <a:pt x="9" y="22"/>
                    <a:pt x="6" y="27"/>
                    <a:pt x="6" y="35"/>
                  </a:cubicBezTo>
                  <a:cubicBezTo>
                    <a:pt x="6" y="45"/>
                    <a:pt x="9"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36"/>
            <p:cNvSpPr>
              <a:spLocks/>
            </p:cNvSpPr>
            <p:nvPr userDrawn="1"/>
          </p:nvSpPr>
          <p:spPr bwMode="auto">
            <a:xfrm>
              <a:off x="-687668" y="946852"/>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7"/>
                    <a:pt x="0" y="35"/>
                  </a:cubicBezTo>
                  <a:cubicBezTo>
                    <a:pt x="1" y="31"/>
                    <a:pt x="1" y="31"/>
                    <a:pt x="1" y="31"/>
                  </a:cubicBezTo>
                  <a:cubicBezTo>
                    <a:pt x="5" y="32"/>
                    <a:pt x="7" y="32"/>
                    <a:pt x="9" y="32"/>
                  </a:cubicBezTo>
                  <a:cubicBezTo>
                    <a:pt x="14" y="32"/>
                    <a:pt x="17" y="30"/>
                    <a:pt x="17" y="27"/>
                  </a:cubicBezTo>
                  <a:cubicBezTo>
                    <a:pt x="17" y="24"/>
                    <a:pt x="16" y="22"/>
                    <a:pt x="11" y="21"/>
                  </a:cubicBezTo>
                  <a:cubicBezTo>
                    <a:pt x="5" y="19"/>
                    <a:pt x="0" y="17"/>
                    <a:pt x="0" y="11"/>
                  </a:cubicBezTo>
                  <a:cubicBezTo>
                    <a:pt x="0" y="4"/>
                    <a:pt x="5" y="0"/>
                    <a:pt x="12" y="0"/>
                  </a:cubicBezTo>
                  <a:cubicBezTo>
                    <a:pt x="14" y="0"/>
                    <a:pt x="18"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37"/>
            <p:cNvSpPr>
              <a:spLocks noEditPoints="1"/>
            </p:cNvSpPr>
            <p:nvPr userDrawn="1"/>
          </p:nvSpPr>
          <p:spPr bwMode="auto">
            <a:xfrm>
              <a:off x="-1975131" y="1118302"/>
              <a:ext cx="19050" cy="141288"/>
            </a:xfrm>
            <a:custGeom>
              <a:avLst/>
              <a:gdLst>
                <a:gd name="T0" fmla="*/ 4 w 7"/>
                <a:gd name="T1" fmla="*/ 7 h 50"/>
                <a:gd name="T2" fmla="*/ 0 w 7"/>
                <a:gd name="T3" fmla="*/ 3 h 50"/>
                <a:gd name="T4" fmla="*/ 4 w 7"/>
                <a:gd name="T5" fmla="*/ 0 h 50"/>
                <a:gd name="T6" fmla="*/ 7 w 7"/>
                <a:gd name="T7" fmla="*/ 3 h 50"/>
                <a:gd name="T8" fmla="*/ 4 w 7"/>
                <a:gd name="T9" fmla="*/ 7 h 50"/>
                <a:gd name="T10" fmla="*/ 1 w 7"/>
                <a:gd name="T11" fmla="*/ 15 h 50"/>
                <a:gd name="T12" fmla="*/ 7 w 7"/>
                <a:gd name="T13" fmla="*/ 15 h 50"/>
                <a:gd name="T14" fmla="*/ 7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4" y="7"/>
                  </a:moveTo>
                  <a:cubicBezTo>
                    <a:pt x="2" y="7"/>
                    <a:pt x="0" y="6"/>
                    <a:pt x="0" y="3"/>
                  </a:cubicBezTo>
                  <a:cubicBezTo>
                    <a:pt x="0" y="2"/>
                    <a:pt x="2" y="0"/>
                    <a:pt x="4" y="0"/>
                  </a:cubicBezTo>
                  <a:cubicBezTo>
                    <a:pt x="6" y="0"/>
                    <a:pt x="7" y="1"/>
                    <a:pt x="7" y="3"/>
                  </a:cubicBezTo>
                  <a:cubicBezTo>
                    <a:pt x="7"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38"/>
            <p:cNvSpPr>
              <a:spLocks/>
            </p:cNvSpPr>
            <p:nvPr userDrawn="1"/>
          </p:nvSpPr>
          <p:spPr bwMode="auto">
            <a:xfrm>
              <a:off x="-1927506" y="1157989"/>
              <a:ext cx="122237" cy="101600"/>
            </a:xfrm>
            <a:custGeom>
              <a:avLst/>
              <a:gdLst>
                <a:gd name="T0" fmla="*/ 39 w 44"/>
                <a:gd name="T1" fmla="*/ 36 h 36"/>
                <a:gd name="T2" fmla="*/ 39 w 44"/>
                <a:gd name="T3" fmla="*/ 14 h 36"/>
                <a:gd name="T4" fmla="*/ 34 w 44"/>
                <a:gd name="T5" fmla="*/ 5 h 36"/>
                <a:gd name="T6" fmla="*/ 25 w 44"/>
                <a:gd name="T7" fmla="*/ 7 h 36"/>
                <a:gd name="T8" fmla="*/ 25 w 44"/>
                <a:gd name="T9" fmla="*/ 13 h 36"/>
                <a:gd name="T10" fmla="*/ 25 w 44"/>
                <a:gd name="T11" fmla="*/ 36 h 36"/>
                <a:gd name="T12" fmla="*/ 19 w 44"/>
                <a:gd name="T13" fmla="*/ 36 h 36"/>
                <a:gd name="T14" fmla="*/ 19 w 44"/>
                <a:gd name="T15" fmla="*/ 14 h 36"/>
                <a:gd name="T16" fmla="*/ 14 w 44"/>
                <a:gd name="T17" fmla="*/ 5 h 36"/>
                <a:gd name="T18" fmla="*/ 6 w 44"/>
                <a:gd name="T19" fmla="*/ 7 h 36"/>
                <a:gd name="T20" fmla="*/ 6 w 44"/>
                <a:gd name="T21" fmla="*/ 36 h 36"/>
                <a:gd name="T22" fmla="*/ 0 w 44"/>
                <a:gd name="T23" fmla="*/ 36 h 36"/>
                <a:gd name="T24" fmla="*/ 0 w 44"/>
                <a:gd name="T25" fmla="*/ 1 h 36"/>
                <a:gd name="T26" fmla="*/ 6 w 44"/>
                <a:gd name="T27" fmla="*/ 1 h 36"/>
                <a:gd name="T28" fmla="*/ 6 w 44"/>
                <a:gd name="T29" fmla="*/ 4 h 36"/>
                <a:gd name="T30" fmla="*/ 17 w 44"/>
                <a:gd name="T31" fmla="*/ 0 h 36"/>
                <a:gd name="T32" fmla="*/ 24 w 44"/>
                <a:gd name="T33" fmla="*/ 4 h 36"/>
                <a:gd name="T34" fmla="*/ 36 w 44"/>
                <a:gd name="T35" fmla="*/ 0 h 36"/>
                <a:gd name="T36" fmla="*/ 44 w 44"/>
                <a:gd name="T37" fmla="*/ 13 h 36"/>
                <a:gd name="T38" fmla="*/ 44 w 44"/>
                <a:gd name="T39" fmla="*/ 36 h 36"/>
                <a:gd name="T40" fmla="*/ 39 w 4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6">
                  <a:moveTo>
                    <a:pt x="39" y="36"/>
                  </a:moveTo>
                  <a:cubicBezTo>
                    <a:pt x="39" y="14"/>
                    <a:pt x="39" y="14"/>
                    <a:pt x="39" y="14"/>
                  </a:cubicBezTo>
                  <a:cubicBezTo>
                    <a:pt x="39" y="9"/>
                    <a:pt x="39" y="5"/>
                    <a:pt x="34" y="5"/>
                  </a:cubicBezTo>
                  <a:cubicBezTo>
                    <a:pt x="31" y="5"/>
                    <a:pt x="30" y="5"/>
                    <a:pt x="25" y="7"/>
                  </a:cubicBezTo>
                  <a:cubicBezTo>
                    <a:pt x="25" y="9"/>
                    <a:pt x="25" y="11"/>
                    <a:pt x="25" y="13"/>
                  </a:cubicBezTo>
                  <a:cubicBezTo>
                    <a:pt x="25" y="36"/>
                    <a:pt x="25" y="36"/>
                    <a:pt x="25" y="36"/>
                  </a:cubicBezTo>
                  <a:cubicBezTo>
                    <a:pt x="19" y="36"/>
                    <a:pt x="19" y="36"/>
                    <a:pt x="19" y="36"/>
                  </a:cubicBezTo>
                  <a:cubicBezTo>
                    <a:pt x="19" y="14"/>
                    <a:pt x="19" y="14"/>
                    <a:pt x="19" y="14"/>
                  </a:cubicBezTo>
                  <a:cubicBezTo>
                    <a:pt x="19" y="9"/>
                    <a:pt x="20" y="5"/>
                    <a:pt x="14" y="5"/>
                  </a:cubicBezTo>
                  <a:cubicBezTo>
                    <a:pt x="12" y="5"/>
                    <a:pt x="11" y="5"/>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4" y="0"/>
                    <a:pt x="17" y="0"/>
                  </a:cubicBezTo>
                  <a:cubicBezTo>
                    <a:pt x="20" y="0"/>
                    <a:pt x="23" y="1"/>
                    <a:pt x="24" y="4"/>
                  </a:cubicBezTo>
                  <a:cubicBezTo>
                    <a:pt x="27" y="3"/>
                    <a:pt x="32" y="0"/>
                    <a:pt x="36" y="0"/>
                  </a:cubicBezTo>
                  <a:cubicBezTo>
                    <a:pt x="44" y="0"/>
                    <a:pt x="44" y="6"/>
                    <a:pt x="44" y="13"/>
                  </a:cubicBezTo>
                  <a:cubicBezTo>
                    <a:pt x="44" y="36"/>
                    <a:pt x="44" y="36"/>
                    <a:pt x="44" y="36"/>
                  </a:cubicBezTo>
                  <a:lnTo>
                    <a:pt x="39"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39"/>
            <p:cNvSpPr>
              <a:spLocks noEditPoints="1"/>
            </p:cNvSpPr>
            <p:nvPr userDrawn="1"/>
          </p:nvSpPr>
          <p:spPr bwMode="auto">
            <a:xfrm>
              <a:off x="-1776693" y="1157989"/>
              <a:ext cx="84137" cy="142875"/>
            </a:xfrm>
            <a:custGeom>
              <a:avLst/>
              <a:gdLst>
                <a:gd name="T0" fmla="*/ 17 w 30"/>
                <a:gd name="T1" fmla="*/ 37 h 51"/>
                <a:gd name="T2" fmla="*/ 6 w 30"/>
                <a:gd name="T3" fmla="*/ 33 h 51"/>
                <a:gd name="T4" fmla="*/ 6 w 30"/>
                <a:gd name="T5" fmla="*/ 51 h 51"/>
                <a:gd name="T6" fmla="*/ 0 w 30"/>
                <a:gd name="T7" fmla="*/ 51 h 51"/>
                <a:gd name="T8" fmla="*/ 0 w 30"/>
                <a:gd name="T9" fmla="*/ 1 h 51"/>
                <a:gd name="T10" fmla="*/ 6 w 30"/>
                <a:gd name="T11" fmla="*/ 1 h 51"/>
                <a:gd name="T12" fmla="*/ 6 w 30"/>
                <a:gd name="T13" fmla="*/ 4 h 51"/>
                <a:gd name="T14" fmla="*/ 18 w 30"/>
                <a:gd name="T15" fmla="*/ 0 h 51"/>
                <a:gd name="T16" fmla="*/ 30 w 30"/>
                <a:gd name="T17" fmla="*/ 18 h 51"/>
                <a:gd name="T18" fmla="*/ 17 w 30"/>
                <a:gd name="T19" fmla="*/ 37 h 51"/>
                <a:gd name="T20" fmla="*/ 16 w 30"/>
                <a:gd name="T21" fmla="*/ 5 h 51"/>
                <a:gd name="T22" fmla="*/ 6 w 30"/>
                <a:gd name="T23" fmla="*/ 7 h 51"/>
                <a:gd name="T24" fmla="*/ 6 w 30"/>
                <a:gd name="T25" fmla="*/ 29 h 51"/>
                <a:gd name="T26" fmla="*/ 15 w 30"/>
                <a:gd name="T27" fmla="*/ 32 h 51"/>
                <a:gd name="T28" fmla="*/ 24 w 30"/>
                <a:gd name="T29" fmla="*/ 19 h 51"/>
                <a:gd name="T30" fmla="*/ 16 w 30"/>
                <a:gd name="T31"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1">
                  <a:moveTo>
                    <a:pt x="17" y="37"/>
                  </a:moveTo>
                  <a:cubicBezTo>
                    <a:pt x="13" y="37"/>
                    <a:pt x="9" y="35"/>
                    <a:pt x="6" y="33"/>
                  </a:cubicBezTo>
                  <a:cubicBezTo>
                    <a:pt x="6" y="51"/>
                    <a:pt x="6" y="51"/>
                    <a:pt x="6" y="51"/>
                  </a:cubicBezTo>
                  <a:cubicBezTo>
                    <a:pt x="0" y="51"/>
                    <a:pt x="0" y="51"/>
                    <a:pt x="0" y="51"/>
                  </a:cubicBezTo>
                  <a:cubicBezTo>
                    <a:pt x="0" y="1"/>
                    <a:pt x="0" y="1"/>
                    <a:pt x="0" y="1"/>
                  </a:cubicBezTo>
                  <a:cubicBezTo>
                    <a:pt x="6" y="1"/>
                    <a:pt x="6" y="1"/>
                    <a:pt x="6" y="1"/>
                  </a:cubicBezTo>
                  <a:cubicBezTo>
                    <a:pt x="6" y="4"/>
                    <a:pt x="6" y="4"/>
                    <a:pt x="6" y="4"/>
                  </a:cubicBezTo>
                  <a:cubicBezTo>
                    <a:pt x="10" y="1"/>
                    <a:pt x="14" y="0"/>
                    <a:pt x="18" y="0"/>
                  </a:cubicBezTo>
                  <a:cubicBezTo>
                    <a:pt x="25" y="0"/>
                    <a:pt x="30" y="7"/>
                    <a:pt x="30" y="18"/>
                  </a:cubicBezTo>
                  <a:cubicBezTo>
                    <a:pt x="30" y="29"/>
                    <a:pt x="24" y="37"/>
                    <a:pt x="17" y="37"/>
                  </a:cubicBezTo>
                  <a:moveTo>
                    <a:pt x="16" y="5"/>
                  </a:moveTo>
                  <a:cubicBezTo>
                    <a:pt x="13" y="5"/>
                    <a:pt x="11" y="6"/>
                    <a:pt x="6" y="7"/>
                  </a:cubicBezTo>
                  <a:cubicBezTo>
                    <a:pt x="6" y="29"/>
                    <a:pt x="6" y="29"/>
                    <a:pt x="6" y="29"/>
                  </a:cubicBezTo>
                  <a:cubicBezTo>
                    <a:pt x="11" y="31"/>
                    <a:pt x="13" y="32"/>
                    <a:pt x="15" y="32"/>
                  </a:cubicBezTo>
                  <a:cubicBezTo>
                    <a:pt x="21" y="32"/>
                    <a:pt x="24" y="27"/>
                    <a:pt x="24" y="19"/>
                  </a:cubicBezTo>
                  <a:cubicBezTo>
                    <a:pt x="24" y="9"/>
                    <a:pt x="21"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40"/>
            <p:cNvSpPr>
              <a:spLocks/>
            </p:cNvSpPr>
            <p:nvPr userDrawn="1"/>
          </p:nvSpPr>
          <p:spPr bwMode="auto">
            <a:xfrm>
              <a:off x="-1670331" y="1157989"/>
              <a:ext cx="46037" cy="101600"/>
            </a:xfrm>
            <a:custGeom>
              <a:avLst/>
              <a:gdLst>
                <a:gd name="T0" fmla="*/ 15 w 16"/>
                <a:gd name="T1" fmla="*/ 5 h 36"/>
                <a:gd name="T2" fmla="*/ 6 w 16"/>
                <a:gd name="T3" fmla="*/ 8 h 36"/>
                <a:gd name="T4" fmla="*/ 6 w 16"/>
                <a:gd name="T5" fmla="*/ 36 h 36"/>
                <a:gd name="T6" fmla="*/ 0 w 16"/>
                <a:gd name="T7" fmla="*/ 36 h 36"/>
                <a:gd name="T8" fmla="*/ 0 w 16"/>
                <a:gd name="T9" fmla="*/ 1 h 36"/>
                <a:gd name="T10" fmla="*/ 5 w 16"/>
                <a:gd name="T11" fmla="*/ 1 h 36"/>
                <a:gd name="T12" fmla="*/ 5 w 16"/>
                <a:gd name="T13" fmla="*/ 4 h 36"/>
                <a:gd name="T14" fmla="*/ 15 w 16"/>
                <a:gd name="T15" fmla="*/ 0 h 36"/>
                <a:gd name="T16" fmla="*/ 16 w 16"/>
                <a:gd name="T17" fmla="*/ 0 h 36"/>
                <a:gd name="T18" fmla="*/ 16 w 16"/>
                <a:gd name="T19" fmla="*/ 6 h 36"/>
                <a:gd name="T20" fmla="*/ 15 w 16"/>
                <a:gd name="T2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5" y="5"/>
                  </a:moveTo>
                  <a:cubicBezTo>
                    <a:pt x="12" y="5"/>
                    <a:pt x="9" y="6"/>
                    <a:pt x="6" y="8"/>
                  </a:cubicBezTo>
                  <a:cubicBezTo>
                    <a:pt x="6" y="36"/>
                    <a:pt x="6" y="36"/>
                    <a:pt x="6" y="36"/>
                  </a:cubicBezTo>
                  <a:cubicBezTo>
                    <a:pt x="0" y="36"/>
                    <a:pt x="0" y="36"/>
                    <a:pt x="0" y="36"/>
                  </a:cubicBezTo>
                  <a:cubicBezTo>
                    <a:pt x="0" y="1"/>
                    <a:pt x="0" y="1"/>
                    <a:pt x="0" y="1"/>
                  </a:cubicBezTo>
                  <a:cubicBezTo>
                    <a:pt x="5" y="1"/>
                    <a:pt x="5" y="1"/>
                    <a:pt x="5" y="1"/>
                  </a:cubicBezTo>
                  <a:cubicBezTo>
                    <a:pt x="5" y="4"/>
                    <a:pt x="5" y="4"/>
                    <a:pt x="5" y="4"/>
                  </a:cubicBezTo>
                  <a:cubicBezTo>
                    <a:pt x="9" y="1"/>
                    <a:pt x="11" y="0"/>
                    <a:pt x="15" y="0"/>
                  </a:cubicBezTo>
                  <a:cubicBezTo>
                    <a:pt x="15" y="0"/>
                    <a:pt x="16" y="0"/>
                    <a:pt x="16" y="0"/>
                  </a:cubicBezTo>
                  <a:cubicBezTo>
                    <a:pt x="16" y="6"/>
                    <a:pt x="16" y="6"/>
                    <a:pt x="16" y="6"/>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41"/>
            <p:cNvSpPr>
              <a:spLocks noEditPoints="1"/>
            </p:cNvSpPr>
            <p:nvPr userDrawn="1"/>
          </p:nvSpPr>
          <p:spPr bwMode="auto">
            <a:xfrm>
              <a:off x="-1616356" y="1157989"/>
              <a:ext cx="87312" cy="104775"/>
            </a:xfrm>
            <a:custGeom>
              <a:avLst/>
              <a:gdLst>
                <a:gd name="T0" fmla="*/ 16 w 31"/>
                <a:gd name="T1" fmla="*/ 37 h 37"/>
                <a:gd name="T2" fmla="*/ 0 w 31"/>
                <a:gd name="T3" fmla="*/ 18 h 37"/>
                <a:gd name="T4" fmla="*/ 16 w 31"/>
                <a:gd name="T5" fmla="*/ 0 h 37"/>
                <a:gd name="T6" fmla="*/ 31 w 31"/>
                <a:gd name="T7" fmla="*/ 18 h 37"/>
                <a:gd name="T8" fmla="*/ 16 w 31"/>
                <a:gd name="T9" fmla="*/ 37 h 37"/>
                <a:gd name="T10" fmla="*/ 16 w 31"/>
                <a:gd name="T11" fmla="*/ 5 h 37"/>
                <a:gd name="T12" fmla="*/ 6 w 31"/>
                <a:gd name="T13" fmla="*/ 18 h 37"/>
                <a:gd name="T14" fmla="*/ 16 w 31"/>
                <a:gd name="T15" fmla="*/ 32 h 37"/>
                <a:gd name="T16" fmla="*/ 25 w 31"/>
                <a:gd name="T17" fmla="*/ 18 h 37"/>
                <a:gd name="T18" fmla="*/ 16 w 31"/>
                <a:gd name="T1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16" y="37"/>
                  </a:moveTo>
                  <a:cubicBezTo>
                    <a:pt x="6" y="37"/>
                    <a:pt x="0" y="30"/>
                    <a:pt x="0" y="18"/>
                  </a:cubicBezTo>
                  <a:cubicBezTo>
                    <a:pt x="0" y="7"/>
                    <a:pt x="6" y="0"/>
                    <a:pt x="16" y="0"/>
                  </a:cubicBezTo>
                  <a:cubicBezTo>
                    <a:pt x="26" y="0"/>
                    <a:pt x="31" y="6"/>
                    <a:pt x="31" y="18"/>
                  </a:cubicBezTo>
                  <a:cubicBezTo>
                    <a:pt x="31" y="30"/>
                    <a:pt x="26" y="37"/>
                    <a:pt x="16" y="37"/>
                  </a:cubicBezTo>
                  <a:moveTo>
                    <a:pt x="16" y="5"/>
                  </a:moveTo>
                  <a:cubicBezTo>
                    <a:pt x="9" y="5"/>
                    <a:pt x="6" y="9"/>
                    <a:pt x="6" y="18"/>
                  </a:cubicBezTo>
                  <a:cubicBezTo>
                    <a:pt x="6" y="28"/>
                    <a:pt x="9" y="32"/>
                    <a:pt x="16" y="32"/>
                  </a:cubicBezTo>
                  <a:cubicBezTo>
                    <a:pt x="22" y="32"/>
                    <a:pt x="25" y="28"/>
                    <a:pt x="25" y="18"/>
                  </a:cubicBezTo>
                  <a:cubicBezTo>
                    <a:pt x="25" y="9"/>
                    <a:pt x="23"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42"/>
            <p:cNvSpPr>
              <a:spLocks/>
            </p:cNvSpPr>
            <p:nvPr userDrawn="1"/>
          </p:nvSpPr>
          <p:spPr bwMode="auto">
            <a:xfrm>
              <a:off x="-1517931" y="1161164"/>
              <a:ext cx="87312" cy="98425"/>
            </a:xfrm>
            <a:custGeom>
              <a:avLst/>
              <a:gdLst>
                <a:gd name="T0" fmla="*/ 33 w 55"/>
                <a:gd name="T1" fmla="*/ 62 h 62"/>
                <a:gd name="T2" fmla="*/ 21 w 55"/>
                <a:gd name="T3" fmla="*/ 62 h 62"/>
                <a:gd name="T4" fmla="*/ 0 w 55"/>
                <a:gd name="T5" fmla="*/ 0 h 62"/>
                <a:gd name="T6" fmla="*/ 10 w 55"/>
                <a:gd name="T7" fmla="*/ 0 h 62"/>
                <a:gd name="T8" fmla="*/ 28 w 55"/>
                <a:gd name="T9" fmla="*/ 53 h 62"/>
                <a:gd name="T10" fmla="*/ 46 w 55"/>
                <a:gd name="T11" fmla="*/ 0 h 62"/>
                <a:gd name="T12" fmla="*/ 55 w 55"/>
                <a:gd name="T13" fmla="*/ 0 h 62"/>
                <a:gd name="T14" fmla="*/ 33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3" y="62"/>
                  </a:moveTo>
                  <a:lnTo>
                    <a:pt x="21" y="62"/>
                  </a:lnTo>
                  <a:lnTo>
                    <a:pt x="0" y="0"/>
                  </a:lnTo>
                  <a:lnTo>
                    <a:pt x="10" y="0"/>
                  </a:lnTo>
                  <a:lnTo>
                    <a:pt x="28" y="53"/>
                  </a:lnTo>
                  <a:lnTo>
                    <a:pt x="46" y="0"/>
                  </a:lnTo>
                  <a:lnTo>
                    <a:pt x="55" y="0"/>
                  </a:lnTo>
                  <a:lnTo>
                    <a:pt x="3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43"/>
            <p:cNvSpPr>
              <a:spLocks noEditPoints="1"/>
            </p:cNvSpPr>
            <p:nvPr userDrawn="1"/>
          </p:nvSpPr>
          <p:spPr bwMode="auto">
            <a:xfrm>
              <a:off x="-1417918" y="1118302"/>
              <a:ext cx="23812" cy="141288"/>
            </a:xfrm>
            <a:custGeom>
              <a:avLst/>
              <a:gdLst>
                <a:gd name="T0" fmla="*/ 4 w 8"/>
                <a:gd name="T1" fmla="*/ 7 h 50"/>
                <a:gd name="T2" fmla="*/ 0 w 8"/>
                <a:gd name="T3" fmla="*/ 3 h 50"/>
                <a:gd name="T4" fmla="*/ 4 w 8"/>
                <a:gd name="T5" fmla="*/ 0 h 50"/>
                <a:gd name="T6" fmla="*/ 8 w 8"/>
                <a:gd name="T7" fmla="*/ 3 h 50"/>
                <a:gd name="T8" fmla="*/ 4 w 8"/>
                <a:gd name="T9" fmla="*/ 7 h 50"/>
                <a:gd name="T10" fmla="*/ 1 w 8"/>
                <a:gd name="T11" fmla="*/ 15 h 50"/>
                <a:gd name="T12" fmla="*/ 7 w 8"/>
                <a:gd name="T13" fmla="*/ 15 h 50"/>
                <a:gd name="T14" fmla="*/ 7 w 8"/>
                <a:gd name="T15" fmla="*/ 50 h 50"/>
                <a:gd name="T16" fmla="*/ 1 w 8"/>
                <a:gd name="T17" fmla="*/ 50 h 50"/>
                <a:gd name="T18" fmla="*/ 1 w 8"/>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0">
                  <a:moveTo>
                    <a:pt x="4" y="7"/>
                  </a:moveTo>
                  <a:cubicBezTo>
                    <a:pt x="2" y="7"/>
                    <a:pt x="0" y="6"/>
                    <a:pt x="0" y="3"/>
                  </a:cubicBezTo>
                  <a:cubicBezTo>
                    <a:pt x="0" y="2"/>
                    <a:pt x="2" y="0"/>
                    <a:pt x="4" y="0"/>
                  </a:cubicBezTo>
                  <a:cubicBezTo>
                    <a:pt x="6" y="0"/>
                    <a:pt x="8" y="1"/>
                    <a:pt x="8" y="3"/>
                  </a:cubicBezTo>
                  <a:cubicBezTo>
                    <a:pt x="8"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44"/>
            <p:cNvSpPr>
              <a:spLocks/>
            </p:cNvSpPr>
            <p:nvPr userDrawn="1"/>
          </p:nvSpPr>
          <p:spPr bwMode="auto">
            <a:xfrm>
              <a:off x="-1370293" y="1157989"/>
              <a:ext cx="79375" cy="101600"/>
            </a:xfrm>
            <a:custGeom>
              <a:avLst/>
              <a:gdLst>
                <a:gd name="T0" fmla="*/ 22 w 28"/>
                <a:gd name="T1" fmla="*/ 36 h 36"/>
                <a:gd name="T2" fmla="*/ 22 w 28"/>
                <a:gd name="T3" fmla="*/ 14 h 36"/>
                <a:gd name="T4" fmla="*/ 16 w 28"/>
                <a:gd name="T5" fmla="*/ 5 h 36"/>
                <a:gd name="T6" fmla="*/ 6 w 28"/>
                <a:gd name="T7" fmla="*/ 7 h 36"/>
                <a:gd name="T8" fmla="*/ 6 w 28"/>
                <a:gd name="T9" fmla="*/ 36 h 36"/>
                <a:gd name="T10" fmla="*/ 0 w 28"/>
                <a:gd name="T11" fmla="*/ 36 h 36"/>
                <a:gd name="T12" fmla="*/ 0 w 28"/>
                <a:gd name="T13" fmla="*/ 1 h 36"/>
                <a:gd name="T14" fmla="*/ 6 w 28"/>
                <a:gd name="T15" fmla="*/ 1 h 36"/>
                <a:gd name="T16" fmla="*/ 6 w 28"/>
                <a:gd name="T17" fmla="*/ 4 h 36"/>
                <a:gd name="T18" fmla="*/ 18 w 28"/>
                <a:gd name="T19" fmla="*/ 0 h 36"/>
                <a:gd name="T20" fmla="*/ 26 w 28"/>
                <a:gd name="T21" fmla="*/ 3 h 36"/>
                <a:gd name="T22" fmla="*/ 28 w 28"/>
                <a:gd name="T23" fmla="*/ 13 h 36"/>
                <a:gd name="T24" fmla="*/ 28 w 28"/>
                <a:gd name="T25" fmla="*/ 36 h 36"/>
                <a:gd name="T26" fmla="*/ 22 w 2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22" y="36"/>
                  </a:moveTo>
                  <a:cubicBezTo>
                    <a:pt x="22" y="14"/>
                    <a:pt x="22" y="14"/>
                    <a:pt x="22" y="14"/>
                  </a:cubicBezTo>
                  <a:cubicBezTo>
                    <a:pt x="22" y="9"/>
                    <a:pt x="22" y="5"/>
                    <a:pt x="16" y="5"/>
                  </a:cubicBezTo>
                  <a:cubicBezTo>
                    <a:pt x="13" y="5"/>
                    <a:pt x="10" y="6"/>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5" y="0"/>
                    <a:pt x="18" y="0"/>
                  </a:cubicBezTo>
                  <a:cubicBezTo>
                    <a:pt x="22" y="0"/>
                    <a:pt x="24" y="1"/>
                    <a:pt x="26" y="3"/>
                  </a:cubicBezTo>
                  <a:cubicBezTo>
                    <a:pt x="27" y="5"/>
                    <a:pt x="28" y="7"/>
                    <a:pt x="28" y="13"/>
                  </a:cubicBezTo>
                  <a:cubicBezTo>
                    <a:pt x="28" y="36"/>
                    <a:pt x="28" y="36"/>
                    <a:pt x="28" y="36"/>
                  </a:cubicBezTo>
                  <a:lnTo>
                    <a:pt x="2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5"/>
            <p:cNvSpPr>
              <a:spLocks noEditPoints="1"/>
            </p:cNvSpPr>
            <p:nvPr userDrawn="1"/>
          </p:nvSpPr>
          <p:spPr bwMode="auto">
            <a:xfrm>
              <a:off x="-1268693" y="1157989"/>
              <a:ext cx="80962" cy="146050"/>
            </a:xfrm>
            <a:custGeom>
              <a:avLst/>
              <a:gdLst>
                <a:gd name="T0" fmla="*/ 25 w 29"/>
                <a:gd name="T1" fmla="*/ 49 h 52"/>
                <a:gd name="T2" fmla="*/ 15 w 29"/>
                <a:gd name="T3" fmla="*/ 52 h 52"/>
                <a:gd name="T4" fmla="*/ 2 w 29"/>
                <a:gd name="T5" fmla="*/ 50 h 52"/>
                <a:gd name="T6" fmla="*/ 3 w 29"/>
                <a:gd name="T7" fmla="*/ 46 h 52"/>
                <a:gd name="T8" fmla="*/ 12 w 29"/>
                <a:gd name="T9" fmla="*/ 47 h 52"/>
                <a:gd name="T10" fmla="*/ 22 w 29"/>
                <a:gd name="T11" fmla="*/ 43 h 52"/>
                <a:gd name="T12" fmla="*/ 23 w 29"/>
                <a:gd name="T13" fmla="*/ 34 h 52"/>
                <a:gd name="T14" fmla="*/ 23 w 29"/>
                <a:gd name="T15" fmla="*/ 32 h 52"/>
                <a:gd name="T16" fmla="*/ 12 w 29"/>
                <a:gd name="T17" fmla="*/ 36 h 52"/>
                <a:gd name="T18" fmla="*/ 0 w 29"/>
                <a:gd name="T19" fmla="*/ 18 h 52"/>
                <a:gd name="T20" fmla="*/ 13 w 29"/>
                <a:gd name="T21" fmla="*/ 0 h 52"/>
                <a:gd name="T22" fmla="*/ 23 w 29"/>
                <a:gd name="T23" fmla="*/ 4 h 52"/>
                <a:gd name="T24" fmla="*/ 23 w 29"/>
                <a:gd name="T25" fmla="*/ 1 h 52"/>
                <a:gd name="T26" fmla="*/ 29 w 29"/>
                <a:gd name="T27" fmla="*/ 1 h 52"/>
                <a:gd name="T28" fmla="*/ 29 w 29"/>
                <a:gd name="T29" fmla="*/ 34 h 52"/>
                <a:gd name="T30" fmla="*/ 25 w 29"/>
                <a:gd name="T31" fmla="*/ 49 h 52"/>
                <a:gd name="T32" fmla="*/ 23 w 29"/>
                <a:gd name="T33" fmla="*/ 7 h 52"/>
                <a:gd name="T34" fmla="*/ 14 w 29"/>
                <a:gd name="T35" fmla="*/ 5 h 52"/>
                <a:gd name="T36" fmla="*/ 6 w 29"/>
                <a:gd name="T37" fmla="*/ 18 h 52"/>
                <a:gd name="T38" fmla="*/ 14 w 29"/>
                <a:gd name="T39" fmla="*/ 31 h 52"/>
                <a:gd name="T40" fmla="*/ 23 w 29"/>
                <a:gd name="T41" fmla="*/ 29 h 52"/>
                <a:gd name="T42" fmla="*/ 23 w 29"/>
                <a:gd name="T4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8" y="51"/>
                    <a:pt x="2" y="50"/>
                  </a:cubicBezTo>
                  <a:cubicBezTo>
                    <a:pt x="3" y="46"/>
                    <a:pt x="3" y="46"/>
                    <a:pt x="3" y="46"/>
                  </a:cubicBezTo>
                  <a:cubicBezTo>
                    <a:pt x="7" y="47"/>
                    <a:pt x="10" y="47"/>
                    <a:pt x="12" y="47"/>
                  </a:cubicBezTo>
                  <a:cubicBezTo>
                    <a:pt x="17" y="47"/>
                    <a:pt x="21" y="46"/>
                    <a:pt x="22" y="43"/>
                  </a:cubicBezTo>
                  <a:cubicBezTo>
                    <a:pt x="23" y="42"/>
                    <a:pt x="23" y="40"/>
                    <a:pt x="23" y="34"/>
                  </a:cubicBezTo>
                  <a:cubicBezTo>
                    <a:pt x="23" y="32"/>
                    <a:pt x="23" y="32"/>
                    <a:pt x="23" y="32"/>
                  </a:cubicBezTo>
                  <a:cubicBezTo>
                    <a:pt x="19" y="35"/>
                    <a:pt x="15" y="36"/>
                    <a:pt x="12" y="36"/>
                  </a:cubicBezTo>
                  <a:cubicBezTo>
                    <a:pt x="4" y="36"/>
                    <a:pt x="0" y="29"/>
                    <a:pt x="0" y="18"/>
                  </a:cubicBezTo>
                  <a:cubicBezTo>
                    <a:pt x="0" y="7"/>
                    <a:pt x="5" y="0"/>
                    <a:pt x="13" y="0"/>
                  </a:cubicBezTo>
                  <a:cubicBezTo>
                    <a:pt x="16" y="0"/>
                    <a:pt x="20" y="2"/>
                    <a:pt x="23" y="4"/>
                  </a:cubicBezTo>
                  <a:cubicBezTo>
                    <a:pt x="23" y="1"/>
                    <a:pt x="23" y="1"/>
                    <a:pt x="23" y="1"/>
                  </a:cubicBezTo>
                  <a:cubicBezTo>
                    <a:pt x="29" y="1"/>
                    <a:pt x="29" y="1"/>
                    <a:pt x="29" y="1"/>
                  </a:cubicBezTo>
                  <a:cubicBezTo>
                    <a:pt x="29" y="34"/>
                    <a:pt x="29" y="34"/>
                    <a:pt x="29" y="34"/>
                  </a:cubicBezTo>
                  <a:cubicBezTo>
                    <a:pt x="29" y="43"/>
                    <a:pt x="28" y="46"/>
                    <a:pt x="25" y="49"/>
                  </a:cubicBezTo>
                  <a:moveTo>
                    <a:pt x="23" y="7"/>
                  </a:moveTo>
                  <a:cubicBezTo>
                    <a:pt x="18" y="5"/>
                    <a:pt x="17" y="5"/>
                    <a:pt x="14" y="5"/>
                  </a:cubicBezTo>
                  <a:cubicBezTo>
                    <a:pt x="9" y="5"/>
                    <a:pt x="6" y="10"/>
                    <a:pt x="6" y="18"/>
                  </a:cubicBezTo>
                  <a:cubicBezTo>
                    <a:pt x="6" y="27"/>
                    <a:pt x="8" y="31"/>
                    <a:pt x="14" y="31"/>
                  </a:cubicBezTo>
                  <a:cubicBezTo>
                    <a:pt x="16" y="31"/>
                    <a:pt x="18" y="31"/>
                    <a:pt x="23" y="29"/>
                  </a:cubicBezTo>
                  <a:lnTo>
                    <a:pt x="23"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Rectangle 46"/>
            <p:cNvSpPr>
              <a:spLocks noChangeArrowheads="1"/>
            </p:cNvSpPr>
            <p:nvPr userDrawn="1"/>
          </p:nvSpPr>
          <p:spPr bwMode="auto">
            <a:xfrm>
              <a:off x="-1105181" y="1110364"/>
              <a:ext cx="15875" cy="149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7"/>
            <p:cNvSpPr>
              <a:spLocks noEditPoints="1"/>
            </p:cNvSpPr>
            <p:nvPr userDrawn="1"/>
          </p:nvSpPr>
          <p:spPr bwMode="auto">
            <a:xfrm>
              <a:off x="-1060731" y="1118302"/>
              <a:ext cx="19050" cy="141288"/>
            </a:xfrm>
            <a:custGeom>
              <a:avLst/>
              <a:gdLst>
                <a:gd name="T0" fmla="*/ 3 w 7"/>
                <a:gd name="T1" fmla="*/ 7 h 50"/>
                <a:gd name="T2" fmla="*/ 0 w 7"/>
                <a:gd name="T3" fmla="*/ 3 h 50"/>
                <a:gd name="T4" fmla="*/ 3 w 7"/>
                <a:gd name="T5" fmla="*/ 0 h 50"/>
                <a:gd name="T6" fmla="*/ 7 w 7"/>
                <a:gd name="T7" fmla="*/ 3 h 50"/>
                <a:gd name="T8" fmla="*/ 3 w 7"/>
                <a:gd name="T9" fmla="*/ 7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7"/>
                  </a:moveTo>
                  <a:cubicBezTo>
                    <a:pt x="1" y="7"/>
                    <a:pt x="0" y="6"/>
                    <a:pt x="0" y="3"/>
                  </a:cubicBezTo>
                  <a:cubicBezTo>
                    <a:pt x="0" y="2"/>
                    <a:pt x="1" y="0"/>
                    <a:pt x="3" y="0"/>
                  </a:cubicBezTo>
                  <a:cubicBezTo>
                    <a:pt x="5" y="0"/>
                    <a:pt x="7" y="1"/>
                    <a:pt x="7" y="3"/>
                  </a:cubicBezTo>
                  <a:cubicBezTo>
                    <a:pt x="7" y="5"/>
                    <a:pt x="5" y="7"/>
                    <a:pt x="3" y="7"/>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8"/>
            <p:cNvSpPr>
              <a:spLocks/>
            </p:cNvSpPr>
            <p:nvPr userDrawn="1"/>
          </p:nvSpPr>
          <p:spPr bwMode="auto">
            <a:xfrm>
              <a:off x="-1027393" y="1161164"/>
              <a:ext cx="87312" cy="98425"/>
            </a:xfrm>
            <a:custGeom>
              <a:avLst/>
              <a:gdLst>
                <a:gd name="T0" fmla="*/ 34 w 55"/>
                <a:gd name="T1" fmla="*/ 62 h 62"/>
                <a:gd name="T2" fmla="*/ 21 w 55"/>
                <a:gd name="T3" fmla="*/ 62 h 62"/>
                <a:gd name="T4" fmla="*/ 0 w 55"/>
                <a:gd name="T5" fmla="*/ 0 h 62"/>
                <a:gd name="T6" fmla="*/ 11 w 55"/>
                <a:gd name="T7" fmla="*/ 0 h 62"/>
                <a:gd name="T8" fmla="*/ 28 w 55"/>
                <a:gd name="T9" fmla="*/ 53 h 62"/>
                <a:gd name="T10" fmla="*/ 46 w 55"/>
                <a:gd name="T11" fmla="*/ 0 h 62"/>
                <a:gd name="T12" fmla="*/ 55 w 55"/>
                <a:gd name="T13" fmla="*/ 0 h 62"/>
                <a:gd name="T14" fmla="*/ 34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4" y="62"/>
                  </a:moveTo>
                  <a:lnTo>
                    <a:pt x="21" y="62"/>
                  </a:lnTo>
                  <a:lnTo>
                    <a:pt x="0" y="0"/>
                  </a:lnTo>
                  <a:lnTo>
                    <a:pt x="11" y="0"/>
                  </a:lnTo>
                  <a:lnTo>
                    <a:pt x="28" y="53"/>
                  </a:lnTo>
                  <a:lnTo>
                    <a:pt x="46" y="0"/>
                  </a:lnTo>
                  <a:lnTo>
                    <a:pt x="55" y="0"/>
                  </a:lnTo>
                  <a:lnTo>
                    <a:pt x="34"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9"/>
            <p:cNvSpPr>
              <a:spLocks noEditPoints="1"/>
            </p:cNvSpPr>
            <p:nvPr userDrawn="1"/>
          </p:nvSpPr>
          <p:spPr bwMode="auto">
            <a:xfrm>
              <a:off x="-928968" y="1157989"/>
              <a:ext cx="79375" cy="104775"/>
            </a:xfrm>
            <a:custGeom>
              <a:avLst/>
              <a:gdLst>
                <a:gd name="T0" fmla="*/ 6 w 28"/>
                <a:gd name="T1" fmla="*/ 19 h 37"/>
                <a:gd name="T2" fmla="*/ 6 w 28"/>
                <a:gd name="T3" fmla="*/ 20 h 37"/>
                <a:gd name="T4" fmla="*/ 15 w 28"/>
                <a:gd name="T5" fmla="*/ 32 h 37"/>
                <a:gd name="T6" fmla="*/ 27 w 28"/>
                <a:gd name="T7" fmla="*/ 29 h 37"/>
                <a:gd name="T8" fmla="*/ 28 w 28"/>
                <a:gd name="T9" fmla="*/ 32 h 37"/>
                <a:gd name="T10" fmla="*/ 13 w 28"/>
                <a:gd name="T11" fmla="*/ 37 h 37"/>
                <a:gd name="T12" fmla="*/ 0 w 28"/>
                <a:gd name="T13" fmla="*/ 20 h 37"/>
                <a:gd name="T14" fmla="*/ 15 w 28"/>
                <a:gd name="T15" fmla="*/ 0 h 37"/>
                <a:gd name="T16" fmla="*/ 28 w 28"/>
                <a:gd name="T17" fmla="*/ 17 h 37"/>
                <a:gd name="T18" fmla="*/ 28 w 28"/>
                <a:gd name="T19" fmla="*/ 19 h 37"/>
                <a:gd name="T20" fmla="*/ 6 w 28"/>
                <a:gd name="T21" fmla="*/ 19 h 37"/>
                <a:gd name="T22" fmla="*/ 15 w 28"/>
                <a:gd name="T23" fmla="*/ 4 h 37"/>
                <a:gd name="T24" fmla="*/ 6 w 28"/>
                <a:gd name="T25" fmla="*/ 15 h 37"/>
                <a:gd name="T26" fmla="*/ 23 w 28"/>
                <a:gd name="T27" fmla="*/ 15 h 37"/>
                <a:gd name="T28" fmla="*/ 15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6" y="19"/>
                  </a:moveTo>
                  <a:cubicBezTo>
                    <a:pt x="6" y="20"/>
                    <a:pt x="6" y="20"/>
                    <a:pt x="6" y="20"/>
                  </a:cubicBezTo>
                  <a:cubicBezTo>
                    <a:pt x="6" y="28"/>
                    <a:pt x="9" y="32"/>
                    <a:pt x="15" y="32"/>
                  </a:cubicBezTo>
                  <a:cubicBezTo>
                    <a:pt x="18" y="32"/>
                    <a:pt x="21" y="31"/>
                    <a:pt x="27" y="29"/>
                  </a:cubicBezTo>
                  <a:cubicBezTo>
                    <a:pt x="28" y="32"/>
                    <a:pt x="28" y="32"/>
                    <a:pt x="28" y="32"/>
                  </a:cubicBezTo>
                  <a:cubicBezTo>
                    <a:pt x="21" y="36"/>
                    <a:pt x="18" y="37"/>
                    <a:pt x="13" y="37"/>
                  </a:cubicBezTo>
                  <a:cubicBezTo>
                    <a:pt x="5" y="37"/>
                    <a:pt x="0" y="30"/>
                    <a:pt x="0" y="20"/>
                  </a:cubicBezTo>
                  <a:cubicBezTo>
                    <a:pt x="0" y="7"/>
                    <a:pt x="5" y="0"/>
                    <a:pt x="15" y="0"/>
                  </a:cubicBezTo>
                  <a:cubicBezTo>
                    <a:pt x="24" y="0"/>
                    <a:pt x="28" y="6"/>
                    <a:pt x="28" y="17"/>
                  </a:cubicBezTo>
                  <a:cubicBezTo>
                    <a:pt x="28" y="19"/>
                    <a:pt x="28" y="19"/>
                    <a:pt x="28" y="19"/>
                  </a:cubicBezTo>
                  <a:lnTo>
                    <a:pt x="6" y="19"/>
                  </a:lnTo>
                  <a:close/>
                  <a:moveTo>
                    <a:pt x="15" y="4"/>
                  </a:moveTo>
                  <a:cubicBezTo>
                    <a:pt x="10" y="4"/>
                    <a:pt x="7" y="8"/>
                    <a:pt x="6" y="15"/>
                  </a:cubicBezTo>
                  <a:cubicBezTo>
                    <a:pt x="23" y="15"/>
                    <a:pt x="23" y="15"/>
                    <a:pt x="23" y="15"/>
                  </a:cubicBezTo>
                  <a:cubicBezTo>
                    <a:pt x="23" y="7"/>
                    <a:pt x="20" y="4"/>
                    <a:pt x="15"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50"/>
            <p:cNvSpPr>
              <a:spLocks/>
            </p:cNvSpPr>
            <p:nvPr userDrawn="1"/>
          </p:nvSpPr>
          <p:spPr bwMode="auto">
            <a:xfrm>
              <a:off x="-836893" y="1157989"/>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6 h 37"/>
                <a:gd name="T10" fmla="*/ 12 w 23"/>
                <a:gd name="T11" fmla="*/ 20 h 37"/>
                <a:gd name="T12" fmla="*/ 0 w 23"/>
                <a:gd name="T13" fmla="*/ 10 h 37"/>
                <a:gd name="T14" fmla="*/ 12 w 23"/>
                <a:gd name="T15" fmla="*/ 0 h 37"/>
                <a:gd name="T16" fmla="*/ 21 w 23"/>
                <a:gd name="T17" fmla="*/ 2 h 37"/>
                <a:gd name="T18" fmla="*/ 20 w 23"/>
                <a:gd name="T19" fmla="*/ 6 h 37"/>
                <a:gd name="T20" fmla="*/ 12 w 23"/>
                <a:gd name="T21" fmla="*/ 4 h 37"/>
                <a:gd name="T22" fmla="*/ 6 w 23"/>
                <a:gd name="T23" fmla="*/ 10 h 37"/>
                <a:gd name="T24" fmla="*/ 23 w 23"/>
                <a:gd name="T25" fmla="*/ 25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6"/>
                    <a:pt x="0" y="35"/>
                  </a:cubicBezTo>
                  <a:cubicBezTo>
                    <a:pt x="1" y="31"/>
                    <a:pt x="1" y="31"/>
                    <a:pt x="1" y="31"/>
                  </a:cubicBezTo>
                  <a:cubicBezTo>
                    <a:pt x="5" y="32"/>
                    <a:pt x="7" y="32"/>
                    <a:pt x="9" y="32"/>
                  </a:cubicBezTo>
                  <a:cubicBezTo>
                    <a:pt x="15" y="32"/>
                    <a:pt x="17" y="30"/>
                    <a:pt x="17" y="26"/>
                  </a:cubicBezTo>
                  <a:cubicBezTo>
                    <a:pt x="17" y="23"/>
                    <a:pt x="16" y="22"/>
                    <a:pt x="12" y="20"/>
                  </a:cubicBezTo>
                  <a:cubicBezTo>
                    <a:pt x="5" y="19"/>
                    <a:pt x="0" y="16"/>
                    <a:pt x="0" y="10"/>
                  </a:cubicBezTo>
                  <a:cubicBezTo>
                    <a:pt x="0" y="4"/>
                    <a:pt x="5" y="0"/>
                    <a:pt x="12" y="0"/>
                  </a:cubicBezTo>
                  <a:cubicBezTo>
                    <a:pt x="15" y="0"/>
                    <a:pt x="18" y="1"/>
                    <a:pt x="21" y="2"/>
                  </a:cubicBezTo>
                  <a:cubicBezTo>
                    <a:pt x="20" y="6"/>
                    <a:pt x="20" y="6"/>
                    <a:pt x="20" y="6"/>
                  </a:cubicBezTo>
                  <a:cubicBezTo>
                    <a:pt x="17" y="5"/>
                    <a:pt x="14" y="4"/>
                    <a:pt x="12" y="4"/>
                  </a:cubicBezTo>
                  <a:cubicBezTo>
                    <a:pt x="8" y="4"/>
                    <a:pt x="6" y="6"/>
                    <a:pt x="6" y="10"/>
                  </a:cubicBezTo>
                  <a:cubicBezTo>
                    <a:pt x="6" y="18"/>
                    <a:pt x="23" y="13"/>
                    <a:pt x="23" y="25"/>
                  </a:cubicBezTo>
                  <a:cubicBezTo>
                    <a:pt x="23" y="32"/>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3" name="AutoShape 56"/>
          <p:cNvSpPr>
            <a:spLocks noChangeAspect="1" noChangeArrowheads="1" noTextEdit="1"/>
          </p:cNvSpPr>
          <p:nvPr userDrawn="1"/>
        </p:nvSpPr>
        <p:spPr bwMode="auto">
          <a:xfrm>
            <a:off x="-2203450" y="1238250"/>
            <a:ext cx="19177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17" name="Group 116"/>
          <p:cNvGrpSpPr/>
          <p:nvPr userDrawn="1"/>
        </p:nvGrpSpPr>
        <p:grpSpPr>
          <a:xfrm>
            <a:off x="9362272" y="3637244"/>
            <a:ext cx="2247909" cy="2201807"/>
            <a:chOff x="-2039938" y="4012733"/>
            <a:chExt cx="1935163" cy="1895475"/>
          </a:xfrm>
        </p:grpSpPr>
        <p:sp>
          <p:nvSpPr>
            <p:cNvPr id="114" name="Freeform 58"/>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59"/>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60"/>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18"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313593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GB"/>
              <a:t>Towards the Education Inspection Framework 2019</a:t>
            </a:r>
          </a:p>
        </p:txBody>
      </p:sp>
      <p:sp>
        <p:nvSpPr>
          <p:cNvPr id="6" name="Slide Number Placeholder 5"/>
          <p:cNvSpPr>
            <a:spLocks noGrp="1"/>
          </p:cNvSpPr>
          <p:nvPr>
            <p:ph type="sldNum" sz="quarter" idx="12"/>
          </p:nvPr>
        </p:nvSpPr>
        <p:spPr/>
        <p:txBody>
          <a:bodyPr/>
          <a:lstStyle/>
          <a:p>
            <a:r>
              <a:rPr lang="en-GB" dirty="0">
                <a:solidFill>
                  <a:schemeClr val="bg1"/>
                </a:solidFill>
              </a:rPr>
              <a:t>Slide</a:t>
            </a:r>
            <a:r>
              <a:rPr lang="en-GB" dirty="0"/>
              <a:t> </a:t>
            </a:r>
            <a:fld id="{5F4C8201-D8A8-417D-8A18-42E93E6C5D44}" type="slidenum">
              <a:rPr lang="en-GB" b="1" smtClean="0"/>
              <a:pPr/>
              <a:t>‹#›</a:t>
            </a:fld>
            <a:endParaRPr lang="en-GB" b="1" dirty="0"/>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69968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1213971" cy="5811838"/>
          </a:xfrm>
        </p:spPr>
        <p:txBody>
          <a:bodyPr vert="eaVert">
            <a:normAutofit/>
          </a:bodyPr>
          <a:lstStyle>
            <a:lvl1pPr>
              <a:defRPr sz="3200"/>
            </a:lvl1pPr>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GB"/>
              <a:t>Towards the Education Inspection Framework 2019</a:t>
            </a:r>
            <a:endParaRPr lang="en-GB" dirty="0"/>
          </a:p>
        </p:txBody>
      </p:sp>
      <p:sp>
        <p:nvSpPr>
          <p:cNvPr id="6" name="Slide Number Placeholder 5"/>
          <p:cNvSpPr>
            <a:spLocks noGrp="1"/>
          </p:cNvSpPr>
          <p:nvPr>
            <p:ph type="sldNum" sz="quarter" idx="12"/>
          </p:nvPr>
        </p:nvSpPr>
        <p:spPr>
          <a:xfrm>
            <a:off x="10285506" y="6434038"/>
            <a:ext cx="1068294" cy="365125"/>
          </a:xfrm>
        </p:spPr>
        <p:txBody>
          <a:bodyPr/>
          <a:lstStyle/>
          <a:p>
            <a:r>
              <a:rPr lang="en-GB" dirty="0">
                <a:solidFill>
                  <a:schemeClr val="bg1"/>
                </a:solidFill>
              </a:rPr>
              <a:t>Slide</a:t>
            </a:r>
            <a:r>
              <a:rPr lang="en-GB" dirty="0"/>
              <a:t> </a:t>
            </a:r>
            <a:fld id="{5F4C8201-D8A8-417D-8A18-42E93E6C5D44}" type="slidenum">
              <a:rPr lang="en-GB" b="1" smtClean="0"/>
              <a:pPr/>
              <a:t>‹#›</a:t>
            </a:fld>
            <a:endParaRPr lang="en-GB" b="1" dirty="0"/>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155971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876333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bwMode="auto">
          <a:xfrm>
            <a:off x="0" y="0"/>
            <a:ext cx="12192000" cy="6858000"/>
          </a:xfrm>
          <a:prstGeom prst="rect">
            <a:avLst/>
          </a:prstGeom>
          <a:solidFill>
            <a:srgbClr val="009ABC"/>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solidFill>
                <a:prstClr val="black"/>
              </a:solidFill>
            </a:endParaRPr>
          </a:p>
        </p:txBody>
      </p:sp>
      <p:sp>
        <p:nvSpPr>
          <p:cNvPr id="110" name="Freeform 54"/>
          <p:cNvSpPr>
            <a:spLocks/>
          </p:cNvSpPr>
          <p:nvPr userDrawn="1"/>
        </p:nvSpPr>
        <p:spPr bwMode="auto">
          <a:xfrm>
            <a:off x="666001" y="6315812"/>
            <a:ext cx="10924476" cy="542188"/>
          </a:xfrm>
          <a:custGeom>
            <a:avLst/>
            <a:gdLst>
              <a:gd name="T0" fmla="*/ 3000 w 3000"/>
              <a:gd name="T1" fmla="*/ 146 h 146"/>
              <a:gd name="T2" fmla="*/ 3000 w 3000"/>
              <a:gd name="T3" fmla="*/ 49 h 146"/>
              <a:gd name="T4" fmla="*/ 2951 w 3000"/>
              <a:gd name="T5" fmla="*/ 0 h 146"/>
              <a:gd name="T6" fmla="*/ 48 w 3000"/>
              <a:gd name="T7" fmla="*/ 0 h 146"/>
              <a:gd name="T8" fmla="*/ 0 w 3000"/>
              <a:gd name="T9" fmla="*/ 49 h 146"/>
              <a:gd name="T10" fmla="*/ 0 w 3000"/>
              <a:gd name="T11" fmla="*/ 146 h 146"/>
              <a:gd name="T12" fmla="*/ 3000 w 3000"/>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3000" h="146">
                <a:moveTo>
                  <a:pt x="3000" y="146"/>
                </a:moveTo>
                <a:cubicBezTo>
                  <a:pt x="3000" y="49"/>
                  <a:pt x="3000" y="49"/>
                  <a:pt x="3000" y="49"/>
                </a:cubicBezTo>
                <a:cubicBezTo>
                  <a:pt x="3000" y="22"/>
                  <a:pt x="2978" y="0"/>
                  <a:pt x="2951" y="0"/>
                </a:cubicBezTo>
                <a:cubicBezTo>
                  <a:pt x="48" y="0"/>
                  <a:pt x="48" y="0"/>
                  <a:pt x="48" y="0"/>
                </a:cubicBezTo>
                <a:cubicBezTo>
                  <a:pt x="21" y="0"/>
                  <a:pt x="0" y="22"/>
                  <a:pt x="0" y="49"/>
                </a:cubicBezTo>
                <a:cubicBezTo>
                  <a:pt x="0" y="146"/>
                  <a:pt x="0" y="146"/>
                  <a:pt x="0" y="146"/>
                </a:cubicBezTo>
                <a:lnTo>
                  <a:pt x="3000" y="146"/>
                </a:lnTo>
                <a:close/>
              </a:path>
            </a:pathLst>
          </a:custGeom>
          <a:solidFill>
            <a:srgbClr val="FFFFFF">
              <a:alpha val="74902"/>
            </a:srgb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 name="Title 1"/>
          <p:cNvSpPr>
            <a:spLocks noGrp="1"/>
          </p:cNvSpPr>
          <p:nvPr>
            <p:ph type="ctrTitle"/>
          </p:nvPr>
        </p:nvSpPr>
        <p:spPr>
          <a:xfrm>
            <a:off x="1524000" y="1122363"/>
            <a:ext cx="9144000" cy="2216149"/>
          </a:xfrm>
        </p:spPr>
        <p:txBody>
          <a:bodyPr anchor="b">
            <a:normAutofit/>
          </a:bodyPr>
          <a:lstStyle>
            <a:lvl1pPr algn="l">
              <a:defRPr sz="4400" b="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774512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lvl1pPr>
              <a:defRPr b="0">
                <a:solidFill>
                  <a:srgbClr val="221E5B"/>
                </a:solidFill>
              </a:defRPr>
            </a:lvl1pPr>
          </a:lstStyle>
          <a:p>
            <a:r>
              <a:rPr lang="en-GB"/>
              <a:t>Towards the Education Inspection Framework 2019</a:t>
            </a:r>
            <a:endParaRPr lang="en-GB" dirty="0"/>
          </a:p>
        </p:txBody>
      </p:sp>
      <p:sp>
        <p:nvSpPr>
          <p:cNvPr id="6" name="Slide Number Placeholder 5"/>
          <p:cNvSpPr>
            <a:spLocks noGrp="1"/>
          </p:cNvSpPr>
          <p:nvPr>
            <p:ph type="sldNum" sz="quarter" idx="12"/>
          </p:nvPr>
        </p:nvSpPr>
        <p:spPr/>
        <p:txBody>
          <a:bodyPr/>
          <a:lstStyle>
            <a:lvl1pPr>
              <a:defRPr b="1">
                <a:solidFill>
                  <a:srgbClr val="221E5B"/>
                </a:solidFill>
              </a:defRPr>
            </a:lvl1pPr>
          </a:lstStyle>
          <a:p>
            <a:r>
              <a:rPr lang="en-GB" b="0" dirty="0"/>
              <a:t>Slide </a:t>
            </a:r>
            <a:fld id="{5F4C8201-D8A8-417D-8A18-42E93E6C5D44}" type="slidenum">
              <a:rPr lang="en-GB" smtClean="0"/>
              <a:pPr/>
              <a:t>‹#›</a:t>
            </a:fld>
            <a:endParaRPr lang="en-GB" dirty="0"/>
          </a:p>
        </p:txBody>
      </p:sp>
      <p:sp>
        <p:nvSpPr>
          <p:cNvPr id="12" name="AutoShape 3"/>
          <p:cNvSpPr>
            <a:spLocks noChangeAspect="1" noChangeArrowheads="1" noTextEdit="1"/>
          </p:cNvSpPr>
          <p:nvPr userDrawn="1"/>
        </p:nvSpPr>
        <p:spPr bwMode="auto">
          <a:xfrm>
            <a:off x="-1722438" y="1263650"/>
            <a:ext cx="1508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104" name="Group 103"/>
          <p:cNvGrpSpPr/>
          <p:nvPr userDrawn="1"/>
        </p:nvGrpSpPr>
        <p:grpSpPr>
          <a:xfrm>
            <a:off x="9939338" y="366995"/>
            <a:ext cx="1414462" cy="1200150"/>
            <a:chOff x="-1995768" y="103889"/>
            <a:chExt cx="1414462" cy="1200150"/>
          </a:xfrm>
        </p:grpSpPr>
        <p:sp>
          <p:nvSpPr>
            <p:cNvPr id="62" name="Freeform 9"/>
            <p:cNvSpPr>
              <a:spLocks/>
            </p:cNvSpPr>
            <p:nvPr userDrawn="1"/>
          </p:nvSpPr>
          <p:spPr bwMode="auto">
            <a:xfrm>
              <a:off x="-836893" y="103889"/>
              <a:ext cx="61912" cy="90488"/>
            </a:xfrm>
            <a:custGeom>
              <a:avLst/>
              <a:gdLst>
                <a:gd name="T0" fmla="*/ 0 w 22"/>
                <a:gd name="T1" fmla="*/ 11 h 32"/>
                <a:gd name="T2" fmla="*/ 11 w 22"/>
                <a:gd name="T3" fmla="*/ 0 h 32"/>
                <a:gd name="T4" fmla="*/ 22 w 22"/>
                <a:gd name="T5" fmla="*/ 11 h 32"/>
                <a:gd name="T6" fmla="*/ 22 w 22"/>
                <a:gd name="T7" fmla="*/ 21 h 32"/>
                <a:gd name="T8" fmla="*/ 11 w 22"/>
                <a:gd name="T9" fmla="*/ 32 h 32"/>
                <a:gd name="T10" fmla="*/ 0 w 22"/>
                <a:gd name="T11" fmla="*/ 21 h 32"/>
                <a:gd name="T12" fmla="*/ 0 w 22"/>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11"/>
                  </a:moveTo>
                  <a:cubicBezTo>
                    <a:pt x="0" y="5"/>
                    <a:pt x="5" y="0"/>
                    <a:pt x="11" y="0"/>
                  </a:cubicBezTo>
                  <a:cubicBezTo>
                    <a:pt x="17" y="0"/>
                    <a:pt x="22" y="5"/>
                    <a:pt x="22" y="11"/>
                  </a:cubicBezTo>
                  <a:cubicBezTo>
                    <a:pt x="22" y="21"/>
                    <a:pt x="22" y="21"/>
                    <a:pt x="22" y="21"/>
                  </a:cubicBezTo>
                  <a:cubicBezTo>
                    <a:pt x="22" y="27"/>
                    <a:pt x="17" y="32"/>
                    <a:pt x="11" y="32"/>
                  </a:cubicBezTo>
                  <a:cubicBezTo>
                    <a:pt x="5" y="32"/>
                    <a:pt x="0" y="27"/>
                    <a:pt x="0" y="21"/>
                  </a:cubicBez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3" name="Freeform 10"/>
            <p:cNvSpPr>
              <a:spLocks/>
            </p:cNvSpPr>
            <p:nvPr userDrawn="1"/>
          </p:nvSpPr>
          <p:spPr bwMode="auto">
            <a:xfrm>
              <a:off x="-990881" y="197552"/>
              <a:ext cx="369887" cy="246063"/>
            </a:xfrm>
            <a:custGeom>
              <a:avLst/>
              <a:gdLst>
                <a:gd name="T0" fmla="*/ 130 w 132"/>
                <a:gd name="T1" fmla="*/ 9 h 88"/>
                <a:gd name="T2" fmla="*/ 116 w 132"/>
                <a:gd name="T3" fmla="*/ 2 h 88"/>
                <a:gd name="T4" fmla="*/ 66 w 132"/>
                <a:gd name="T5" fmla="*/ 18 h 88"/>
                <a:gd name="T6" fmla="*/ 16 w 132"/>
                <a:gd name="T7" fmla="*/ 2 h 88"/>
                <a:gd name="T8" fmla="*/ 2 w 132"/>
                <a:gd name="T9" fmla="*/ 9 h 88"/>
                <a:gd name="T10" fmla="*/ 9 w 132"/>
                <a:gd name="T11" fmla="*/ 23 h 88"/>
                <a:gd name="T12" fmla="*/ 48 w 132"/>
                <a:gd name="T13" fmla="*/ 36 h 88"/>
                <a:gd name="T14" fmla="*/ 24 w 132"/>
                <a:gd name="T15" fmla="*/ 69 h 88"/>
                <a:gd name="T16" fmla="*/ 26 w 132"/>
                <a:gd name="T17" fmla="*/ 84 h 88"/>
                <a:gd name="T18" fmla="*/ 42 w 132"/>
                <a:gd name="T19" fmla="*/ 82 h 88"/>
                <a:gd name="T20" fmla="*/ 66 w 132"/>
                <a:gd name="T21" fmla="*/ 48 h 88"/>
                <a:gd name="T22" fmla="*/ 90 w 132"/>
                <a:gd name="T23" fmla="*/ 82 h 88"/>
                <a:gd name="T24" fmla="*/ 105 w 132"/>
                <a:gd name="T25" fmla="*/ 84 h 88"/>
                <a:gd name="T26" fmla="*/ 108 w 132"/>
                <a:gd name="T27" fmla="*/ 69 h 88"/>
                <a:gd name="T28" fmla="*/ 84 w 132"/>
                <a:gd name="T29" fmla="*/ 36 h 88"/>
                <a:gd name="T30" fmla="*/ 123 w 132"/>
                <a:gd name="T31" fmla="*/ 23 h 88"/>
                <a:gd name="T32" fmla="*/ 130 w 132"/>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88">
                  <a:moveTo>
                    <a:pt x="130" y="9"/>
                  </a:moveTo>
                  <a:cubicBezTo>
                    <a:pt x="128" y="3"/>
                    <a:pt x="122" y="0"/>
                    <a:pt x="116" y="2"/>
                  </a:cubicBezTo>
                  <a:cubicBezTo>
                    <a:pt x="66" y="18"/>
                    <a:pt x="66" y="18"/>
                    <a:pt x="66" y="18"/>
                  </a:cubicBezTo>
                  <a:cubicBezTo>
                    <a:pt x="16" y="2"/>
                    <a:pt x="16" y="2"/>
                    <a:pt x="16" y="2"/>
                  </a:cubicBezTo>
                  <a:cubicBezTo>
                    <a:pt x="10" y="0"/>
                    <a:pt x="4" y="3"/>
                    <a:pt x="2" y="9"/>
                  </a:cubicBezTo>
                  <a:cubicBezTo>
                    <a:pt x="0" y="15"/>
                    <a:pt x="3" y="21"/>
                    <a:pt x="9" y="23"/>
                  </a:cubicBezTo>
                  <a:cubicBezTo>
                    <a:pt x="48" y="36"/>
                    <a:pt x="48" y="36"/>
                    <a:pt x="48" y="36"/>
                  </a:cubicBezTo>
                  <a:cubicBezTo>
                    <a:pt x="24" y="69"/>
                    <a:pt x="24" y="69"/>
                    <a:pt x="24" y="69"/>
                  </a:cubicBezTo>
                  <a:cubicBezTo>
                    <a:pt x="20" y="74"/>
                    <a:pt x="21" y="81"/>
                    <a:pt x="26" y="84"/>
                  </a:cubicBezTo>
                  <a:cubicBezTo>
                    <a:pt x="31" y="88"/>
                    <a:pt x="38" y="87"/>
                    <a:pt x="42" y="82"/>
                  </a:cubicBezTo>
                  <a:cubicBezTo>
                    <a:pt x="66" y="48"/>
                    <a:pt x="66" y="48"/>
                    <a:pt x="66" y="48"/>
                  </a:cubicBezTo>
                  <a:cubicBezTo>
                    <a:pt x="90" y="82"/>
                    <a:pt x="90" y="82"/>
                    <a:pt x="90" y="82"/>
                  </a:cubicBezTo>
                  <a:cubicBezTo>
                    <a:pt x="94" y="87"/>
                    <a:pt x="100" y="88"/>
                    <a:pt x="105" y="84"/>
                  </a:cubicBezTo>
                  <a:cubicBezTo>
                    <a:pt x="110" y="81"/>
                    <a:pt x="111" y="74"/>
                    <a:pt x="108" y="69"/>
                  </a:cubicBezTo>
                  <a:cubicBezTo>
                    <a:pt x="84" y="36"/>
                    <a:pt x="84" y="36"/>
                    <a:pt x="84" y="36"/>
                  </a:cubicBezTo>
                  <a:cubicBezTo>
                    <a:pt x="123" y="23"/>
                    <a:pt x="123" y="23"/>
                    <a:pt x="123" y="23"/>
                  </a:cubicBezTo>
                  <a:cubicBezTo>
                    <a:pt x="128" y="21"/>
                    <a:pt x="132" y="15"/>
                    <a:pt x="130" y="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4" name="Freeform 11"/>
            <p:cNvSpPr>
              <a:spLocks/>
            </p:cNvSpPr>
            <p:nvPr userDrawn="1"/>
          </p:nvSpPr>
          <p:spPr bwMode="auto">
            <a:xfrm>
              <a:off x="-1140106" y="183264"/>
              <a:ext cx="47625" cy="69850"/>
            </a:xfrm>
            <a:custGeom>
              <a:avLst/>
              <a:gdLst>
                <a:gd name="T0" fmla="*/ 0 w 17"/>
                <a:gd name="T1" fmla="*/ 9 h 25"/>
                <a:gd name="T2" fmla="*/ 9 w 17"/>
                <a:gd name="T3" fmla="*/ 0 h 25"/>
                <a:gd name="T4" fmla="*/ 17 w 17"/>
                <a:gd name="T5" fmla="*/ 9 h 25"/>
                <a:gd name="T6" fmla="*/ 17 w 17"/>
                <a:gd name="T7" fmla="*/ 16 h 25"/>
                <a:gd name="T8" fmla="*/ 9 w 17"/>
                <a:gd name="T9" fmla="*/ 25 h 25"/>
                <a:gd name="T10" fmla="*/ 0 w 17"/>
                <a:gd name="T11" fmla="*/ 16 h 25"/>
                <a:gd name="T12" fmla="*/ 0 w 17"/>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9"/>
                  </a:moveTo>
                  <a:cubicBezTo>
                    <a:pt x="0" y="4"/>
                    <a:pt x="4" y="0"/>
                    <a:pt x="9" y="0"/>
                  </a:cubicBezTo>
                  <a:cubicBezTo>
                    <a:pt x="13" y="0"/>
                    <a:pt x="17" y="4"/>
                    <a:pt x="17" y="9"/>
                  </a:cubicBezTo>
                  <a:cubicBezTo>
                    <a:pt x="17" y="16"/>
                    <a:pt x="17" y="16"/>
                    <a:pt x="17" y="16"/>
                  </a:cubicBezTo>
                  <a:cubicBezTo>
                    <a:pt x="17" y="21"/>
                    <a:pt x="13" y="25"/>
                    <a:pt x="9" y="25"/>
                  </a:cubicBezTo>
                  <a:cubicBezTo>
                    <a:pt x="4" y="25"/>
                    <a:pt x="0" y="21"/>
                    <a:pt x="0" y="16"/>
                  </a:cubicBez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5" name="Freeform 12"/>
            <p:cNvSpPr>
              <a:spLocks/>
            </p:cNvSpPr>
            <p:nvPr userDrawn="1"/>
          </p:nvSpPr>
          <p:spPr bwMode="auto">
            <a:xfrm>
              <a:off x="-1254406" y="256289"/>
              <a:ext cx="280987" cy="185738"/>
            </a:xfrm>
            <a:custGeom>
              <a:avLst/>
              <a:gdLst>
                <a:gd name="T0" fmla="*/ 99 w 100"/>
                <a:gd name="T1" fmla="*/ 6 h 66"/>
                <a:gd name="T2" fmla="*/ 88 w 100"/>
                <a:gd name="T3" fmla="*/ 1 h 66"/>
                <a:gd name="T4" fmla="*/ 50 w 100"/>
                <a:gd name="T5" fmla="*/ 14 h 66"/>
                <a:gd name="T6" fmla="*/ 12 w 100"/>
                <a:gd name="T7" fmla="*/ 1 h 66"/>
                <a:gd name="T8" fmla="*/ 1 w 100"/>
                <a:gd name="T9" fmla="*/ 6 h 66"/>
                <a:gd name="T10" fmla="*/ 6 w 100"/>
                <a:gd name="T11" fmla="*/ 17 h 66"/>
                <a:gd name="T12" fmla="*/ 36 w 100"/>
                <a:gd name="T13" fmla="*/ 27 h 66"/>
                <a:gd name="T14" fmla="*/ 18 w 100"/>
                <a:gd name="T15" fmla="*/ 52 h 66"/>
                <a:gd name="T16" fmla="*/ 20 w 100"/>
                <a:gd name="T17" fmla="*/ 64 h 66"/>
                <a:gd name="T18" fmla="*/ 31 w 100"/>
                <a:gd name="T19" fmla="*/ 62 h 66"/>
                <a:gd name="T20" fmla="*/ 50 w 100"/>
                <a:gd name="T21" fmla="*/ 36 h 66"/>
                <a:gd name="T22" fmla="*/ 68 w 100"/>
                <a:gd name="T23" fmla="*/ 62 h 66"/>
                <a:gd name="T24" fmla="*/ 80 w 100"/>
                <a:gd name="T25" fmla="*/ 64 h 66"/>
                <a:gd name="T26" fmla="*/ 82 w 100"/>
                <a:gd name="T27" fmla="*/ 52 h 66"/>
                <a:gd name="T28" fmla="*/ 63 w 100"/>
                <a:gd name="T29" fmla="*/ 27 h 66"/>
                <a:gd name="T30" fmla="*/ 93 w 100"/>
                <a:gd name="T31" fmla="*/ 17 h 66"/>
                <a:gd name="T32" fmla="*/ 99 w 100"/>
                <a:gd name="T33"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6">
                  <a:moveTo>
                    <a:pt x="99" y="6"/>
                  </a:moveTo>
                  <a:cubicBezTo>
                    <a:pt x="97" y="2"/>
                    <a:pt x="92" y="0"/>
                    <a:pt x="88" y="1"/>
                  </a:cubicBezTo>
                  <a:cubicBezTo>
                    <a:pt x="50" y="14"/>
                    <a:pt x="50" y="14"/>
                    <a:pt x="50" y="14"/>
                  </a:cubicBezTo>
                  <a:cubicBezTo>
                    <a:pt x="12" y="1"/>
                    <a:pt x="12" y="1"/>
                    <a:pt x="12" y="1"/>
                  </a:cubicBezTo>
                  <a:cubicBezTo>
                    <a:pt x="7" y="0"/>
                    <a:pt x="2" y="2"/>
                    <a:pt x="1" y="6"/>
                  </a:cubicBezTo>
                  <a:cubicBezTo>
                    <a:pt x="0" y="11"/>
                    <a:pt x="2" y="15"/>
                    <a:pt x="6" y="17"/>
                  </a:cubicBezTo>
                  <a:cubicBezTo>
                    <a:pt x="36" y="27"/>
                    <a:pt x="36" y="27"/>
                    <a:pt x="36" y="27"/>
                  </a:cubicBezTo>
                  <a:cubicBezTo>
                    <a:pt x="18" y="52"/>
                    <a:pt x="18" y="52"/>
                    <a:pt x="18" y="52"/>
                  </a:cubicBezTo>
                  <a:cubicBezTo>
                    <a:pt x="15" y="56"/>
                    <a:pt x="16" y="61"/>
                    <a:pt x="20" y="64"/>
                  </a:cubicBezTo>
                  <a:cubicBezTo>
                    <a:pt x="23" y="66"/>
                    <a:pt x="29" y="66"/>
                    <a:pt x="31" y="62"/>
                  </a:cubicBezTo>
                  <a:cubicBezTo>
                    <a:pt x="50" y="36"/>
                    <a:pt x="50" y="36"/>
                    <a:pt x="50" y="36"/>
                  </a:cubicBezTo>
                  <a:cubicBezTo>
                    <a:pt x="68" y="62"/>
                    <a:pt x="68" y="62"/>
                    <a:pt x="68" y="62"/>
                  </a:cubicBezTo>
                  <a:cubicBezTo>
                    <a:pt x="71" y="66"/>
                    <a:pt x="76" y="66"/>
                    <a:pt x="80" y="64"/>
                  </a:cubicBezTo>
                  <a:cubicBezTo>
                    <a:pt x="84" y="61"/>
                    <a:pt x="84" y="56"/>
                    <a:pt x="82" y="52"/>
                  </a:cubicBezTo>
                  <a:cubicBezTo>
                    <a:pt x="63" y="27"/>
                    <a:pt x="63" y="27"/>
                    <a:pt x="63" y="27"/>
                  </a:cubicBezTo>
                  <a:cubicBezTo>
                    <a:pt x="93" y="17"/>
                    <a:pt x="93" y="17"/>
                    <a:pt x="93" y="17"/>
                  </a:cubicBezTo>
                  <a:cubicBezTo>
                    <a:pt x="98" y="15"/>
                    <a:pt x="100" y="11"/>
                    <a:pt x="99"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6" name="Freeform 13"/>
            <p:cNvSpPr>
              <a:spLocks/>
            </p:cNvSpPr>
            <p:nvPr userDrawn="1"/>
          </p:nvSpPr>
          <p:spPr bwMode="auto">
            <a:xfrm>
              <a:off x="-1363943" y="249939"/>
              <a:ext cx="36512" cy="47625"/>
            </a:xfrm>
            <a:custGeom>
              <a:avLst/>
              <a:gdLst>
                <a:gd name="T0" fmla="*/ 0 w 13"/>
                <a:gd name="T1" fmla="*/ 6 h 17"/>
                <a:gd name="T2" fmla="*/ 7 w 13"/>
                <a:gd name="T3" fmla="*/ 0 h 17"/>
                <a:gd name="T4" fmla="*/ 13 w 13"/>
                <a:gd name="T5" fmla="*/ 6 h 17"/>
                <a:gd name="T6" fmla="*/ 13 w 13"/>
                <a:gd name="T7" fmla="*/ 11 h 17"/>
                <a:gd name="T8" fmla="*/ 7 w 13"/>
                <a:gd name="T9" fmla="*/ 17 h 17"/>
                <a:gd name="T10" fmla="*/ 0 w 13"/>
                <a:gd name="T11" fmla="*/ 11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cubicBezTo>
                    <a:pt x="0" y="2"/>
                    <a:pt x="3" y="0"/>
                    <a:pt x="7" y="0"/>
                  </a:cubicBezTo>
                  <a:cubicBezTo>
                    <a:pt x="10" y="0"/>
                    <a:pt x="13" y="2"/>
                    <a:pt x="13" y="6"/>
                  </a:cubicBezTo>
                  <a:cubicBezTo>
                    <a:pt x="13" y="11"/>
                    <a:pt x="13" y="11"/>
                    <a:pt x="13" y="11"/>
                  </a:cubicBezTo>
                  <a:cubicBezTo>
                    <a:pt x="13" y="15"/>
                    <a:pt x="10" y="17"/>
                    <a:pt x="7" y="17"/>
                  </a:cubicBezTo>
                  <a:cubicBezTo>
                    <a:pt x="3" y="17"/>
                    <a:pt x="0" y="15"/>
                    <a:pt x="0" y="11"/>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7" name="Freeform 14"/>
            <p:cNvSpPr>
              <a:spLocks/>
            </p:cNvSpPr>
            <p:nvPr userDrawn="1"/>
          </p:nvSpPr>
          <p:spPr bwMode="auto">
            <a:xfrm>
              <a:off x="-1451256" y="300739"/>
              <a:ext cx="211137" cy="141288"/>
            </a:xfrm>
            <a:custGeom>
              <a:avLst/>
              <a:gdLst>
                <a:gd name="T0" fmla="*/ 74 w 75"/>
                <a:gd name="T1" fmla="*/ 5 h 50"/>
                <a:gd name="T2" fmla="*/ 66 w 75"/>
                <a:gd name="T3" fmla="*/ 1 h 50"/>
                <a:gd name="T4" fmla="*/ 38 w 75"/>
                <a:gd name="T5" fmla="*/ 11 h 50"/>
                <a:gd name="T6" fmla="*/ 9 w 75"/>
                <a:gd name="T7" fmla="*/ 1 h 50"/>
                <a:gd name="T8" fmla="*/ 1 w 75"/>
                <a:gd name="T9" fmla="*/ 5 h 50"/>
                <a:gd name="T10" fmla="*/ 5 w 75"/>
                <a:gd name="T11" fmla="*/ 13 h 50"/>
                <a:gd name="T12" fmla="*/ 28 w 75"/>
                <a:gd name="T13" fmla="*/ 20 h 50"/>
                <a:gd name="T14" fmla="*/ 14 w 75"/>
                <a:gd name="T15" fmla="*/ 39 h 50"/>
                <a:gd name="T16" fmla="*/ 15 w 75"/>
                <a:gd name="T17" fmla="*/ 48 h 50"/>
                <a:gd name="T18" fmla="*/ 24 w 75"/>
                <a:gd name="T19" fmla="*/ 47 h 50"/>
                <a:gd name="T20" fmla="*/ 38 w 75"/>
                <a:gd name="T21" fmla="*/ 28 h 50"/>
                <a:gd name="T22" fmla="*/ 51 w 75"/>
                <a:gd name="T23" fmla="*/ 47 h 50"/>
                <a:gd name="T24" fmla="*/ 60 w 75"/>
                <a:gd name="T25" fmla="*/ 48 h 50"/>
                <a:gd name="T26" fmla="*/ 62 w 75"/>
                <a:gd name="T27" fmla="*/ 39 h 50"/>
                <a:gd name="T28" fmla="*/ 48 w 75"/>
                <a:gd name="T29" fmla="*/ 20 h 50"/>
                <a:gd name="T30" fmla="*/ 70 w 75"/>
                <a:gd name="T31" fmla="*/ 13 h 50"/>
                <a:gd name="T32" fmla="*/ 74 w 75"/>
                <a:gd name="T3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0">
                  <a:moveTo>
                    <a:pt x="74" y="5"/>
                  </a:moveTo>
                  <a:cubicBezTo>
                    <a:pt x="73" y="2"/>
                    <a:pt x="69" y="0"/>
                    <a:pt x="66" y="1"/>
                  </a:cubicBezTo>
                  <a:cubicBezTo>
                    <a:pt x="38" y="11"/>
                    <a:pt x="38" y="11"/>
                    <a:pt x="38" y="11"/>
                  </a:cubicBezTo>
                  <a:cubicBezTo>
                    <a:pt x="9" y="1"/>
                    <a:pt x="9" y="1"/>
                    <a:pt x="9" y="1"/>
                  </a:cubicBezTo>
                  <a:cubicBezTo>
                    <a:pt x="6" y="0"/>
                    <a:pt x="2" y="2"/>
                    <a:pt x="1" y="5"/>
                  </a:cubicBezTo>
                  <a:cubicBezTo>
                    <a:pt x="0" y="9"/>
                    <a:pt x="2" y="12"/>
                    <a:pt x="5" y="13"/>
                  </a:cubicBezTo>
                  <a:cubicBezTo>
                    <a:pt x="28" y="20"/>
                    <a:pt x="28" y="20"/>
                    <a:pt x="28" y="20"/>
                  </a:cubicBezTo>
                  <a:cubicBezTo>
                    <a:pt x="14" y="39"/>
                    <a:pt x="14" y="39"/>
                    <a:pt x="14" y="39"/>
                  </a:cubicBezTo>
                  <a:cubicBezTo>
                    <a:pt x="12" y="42"/>
                    <a:pt x="12" y="46"/>
                    <a:pt x="15" y="48"/>
                  </a:cubicBezTo>
                  <a:cubicBezTo>
                    <a:pt x="18" y="50"/>
                    <a:pt x="22" y="49"/>
                    <a:pt x="24" y="47"/>
                  </a:cubicBezTo>
                  <a:cubicBezTo>
                    <a:pt x="38" y="28"/>
                    <a:pt x="38" y="28"/>
                    <a:pt x="38" y="28"/>
                  </a:cubicBezTo>
                  <a:cubicBezTo>
                    <a:pt x="51" y="47"/>
                    <a:pt x="51" y="47"/>
                    <a:pt x="51" y="47"/>
                  </a:cubicBezTo>
                  <a:cubicBezTo>
                    <a:pt x="53" y="49"/>
                    <a:pt x="57" y="50"/>
                    <a:pt x="60" y="48"/>
                  </a:cubicBezTo>
                  <a:cubicBezTo>
                    <a:pt x="63" y="46"/>
                    <a:pt x="64" y="42"/>
                    <a:pt x="62" y="39"/>
                  </a:cubicBezTo>
                  <a:cubicBezTo>
                    <a:pt x="48" y="20"/>
                    <a:pt x="48" y="20"/>
                    <a:pt x="48" y="20"/>
                  </a:cubicBezTo>
                  <a:cubicBezTo>
                    <a:pt x="70" y="13"/>
                    <a:pt x="70" y="13"/>
                    <a:pt x="70" y="13"/>
                  </a:cubicBezTo>
                  <a:cubicBezTo>
                    <a:pt x="73" y="12"/>
                    <a:pt x="75" y="9"/>
                    <a:pt x="74"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 name="Freeform 15"/>
            <p:cNvSpPr>
              <a:spLocks noEditPoints="1"/>
            </p:cNvSpPr>
            <p:nvPr userDrawn="1"/>
          </p:nvSpPr>
          <p:spPr bwMode="auto">
            <a:xfrm>
              <a:off x="-1995768" y="421389"/>
              <a:ext cx="325437" cy="396875"/>
            </a:xfrm>
            <a:custGeom>
              <a:avLst/>
              <a:gdLst>
                <a:gd name="T0" fmla="*/ 58 w 116"/>
                <a:gd name="T1" fmla="*/ 141 h 141"/>
                <a:gd name="T2" fmla="*/ 0 w 116"/>
                <a:gd name="T3" fmla="*/ 71 h 141"/>
                <a:gd name="T4" fmla="*/ 58 w 116"/>
                <a:gd name="T5" fmla="*/ 0 h 141"/>
                <a:gd name="T6" fmla="*/ 116 w 116"/>
                <a:gd name="T7" fmla="*/ 71 h 141"/>
                <a:gd name="T8" fmla="*/ 58 w 116"/>
                <a:gd name="T9" fmla="*/ 141 h 141"/>
                <a:gd name="T10" fmla="*/ 59 w 116"/>
                <a:gd name="T11" fmla="*/ 16 h 141"/>
                <a:gd name="T12" fmla="*/ 22 w 116"/>
                <a:gd name="T13" fmla="*/ 71 h 141"/>
                <a:gd name="T14" fmla="*/ 32 w 116"/>
                <a:gd name="T15" fmla="*/ 113 h 141"/>
                <a:gd name="T16" fmla="*/ 58 w 116"/>
                <a:gd name="T17" fmla="*/ 125 h 141"/>
                <a:gd name="T18" fmla="*/ 94 w 116"/>
                <a:gd name="T19" fmla="*/ 71 h 141"/>
                <a:gd name="T20" fmla="*/ 59 w 116"/>
                <a:gd name="T21"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58" y="141"/>
                  </a:moveTo>
                  <a:cubicBezTo>
                    <a:pt x="20" y="141"/>
                    <a:pt x="0" y="116"/>
                    <a:pt x="0" y="71"/>
                  </a:cubicBezTo>
                  <a:cubicBezTo>
                    <a:pt x="0" y="25"/>
                    <a:pt x="21" y="0"/>
                    <a:pt x="58" y="0"/>
                  </a:cubicBezTo>
                  <a:cubicBezTo>
                    <a:pt x="96" y="0"/>
                    <a:pt x="116" y="25"/>
                    <a:pt x="116" y="71"/>
                  </a:cubicBezTo>
                  <a:cubicBezTo>
                    <a:pt x="116" y="116"/>
                    <a:pt x="96" y="141"/>
                    <a:pt x="58" y="141"/>
                  </a:cubicBezTo>
                  <a:moveTo>
                    <a:pt x="59" y="16"/>
                  </a:moveTo>
                  <a:cubicBezTo>
                    <a:pt x="35" y="16"/>
                    <a:pt x="22" y="35"/>
                    <a:pt x="22" y="71"/>
                  </a:cubicBezTo>
                  <a:cubicBezTo>
                    <a:pt x="22" y="88"/>
                    <a:pt x="26" y="104"/>
                    <a:pt x="32" y="113"/>
                  </a:cubicBezTo>
                  <a:cubicBezTo>
                    <a:pt x="37" y="121"/>
                    <a:pt x="47" y="125"/>
                    <a:pt x="58" y="125"/>
                  </a:cubicBezTo>
                  <a:cubicBezTo>
                    <a:pt x="82" y="125"/>
                    <a:pt x="94" y="107"/>
                    <a:pt x="94" y="71"/>
                  </a:cubicBezTo>
                  <a:cubicBezTo>
                    <a:pt x="94" y="34"/>
                    <a:pt x="82" y="16"/>
                    <a:pt x="59" y="1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9" name="Freeform 16"/>
            <p:cNvSpPr>
              <a:spLocks/>
            </p:cNvSpPr>
            <p:nvPr userDrawn="1"/>
          </p:nvSpPr>
          <p:spPr bwMode="auto">
            <a:xfrm>
              <a:off x="-1648106" y="394402"/>
              <a:ext cx="193675" cy="417513"/>
            </a:xfrm>
            <a:custGeom>
              <a:avLst/>
              <a:gdLst>
                <a:gd name="T0" fmla="*/ 67 w 69"/>
                <a:gd name="T1" fmla="*/ 16 h 149"/>
                <a:gd name="T2" fmla="*/ 50 w 69"/>
                <a:gd name="T3" fmla="*/ 15 h 149"/>
                <a:gd name="T4" fmla="*/ 37 w 69"/>
                <a:gd name="T5" fmla="*/ 33 h 149"/>
                <a:gd name="T6" fmla="*/ 37 w 69"/>
                <a:gd name="T7" fmla="*/ 52 h 149"/>
                <a:gd name="T8" fmla="*/ 64 w 69"/>
                <a:gd name="T9" fmla="*/ 52 h 149"/>
                <a:gd name="T10" fmla="*/ 64 w 69"/>
                <a:gd name="T11" fmla="*/ 65 h 149"/>
                <a:gd name="T12" fmla="*/ 37 w 69"/>
                <a:gd name="T13" fmla="*/ 65 h 149"/>
                <a:gd name="T14" fmla="*/ 37 w 69"/>
                <a:gd name="T15" fmla="*/ 149 h 149"/>
                <a:gd name="T16" fmla="*/ 17 w 69"/>
                <a:gd name="T17" fmla="*/ 149 h 149"/>
                <a:gd name="T18" fmla="*/ 17 w 69"/>
                <a:gd name="T19" fmla="*/ 65 h 149"/>
                <a:gd name="T20" fmla="*/ 0 w 69"/>
                <a:gd name="T21" fmla="*/ 65 h 149"/>
                <a:gd name="T22" fmla="*/ 0 w 69"/>
                <a:gd name="T23" fmla="*/ 54 h 149"/>
                <a:gd name="T24" fmla="*/ 17 w 69"/>
                <a:gd name="T25" fmla="*/ 51 h 149"/>
                <a:gd name="T26" fmla="*/ 17 w 69"/>
                <a:gd name="T27" fmla="*/ 35 h 149"/>
                <a:gd name="T28" fmla="*/ 22 w 69"/>
                <a:gd name="T29" fmla="*/ 11 h 149"/>
                <a:gd name="T30" fmla="*/ 44 w 69"/>
                <a:gd name="T31" fmla="*/ 0 h 149"/>
                <a:gd name="T32" fmla="*/ 69 w 69"/>
                <a:gd name="T33" fmla="*/ 4 h 149"/>
                <a:gd name="T34" fmla="*/ 67 w 69"/>
                <a:gd name="T35" fmla="*/ 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9">
                  <a:moveTo>
                    <a:pt x="67" y="16"/>
                  </a:moveTo>
                  <a:cubicBezTo>
                    <a:pt x="65" y="16"/>
                    <a:pt x="59" y="15"/>
                    <a:pt x="50" y="15"/>
                  </a:cubicBezTo>
                  <a:cubicBezTo>
                    <a:pt x="40" y="15"/>
                    <a:pt x="37" y="19"/>
                    <a:pt x="37" y="33"/>
                  </a:cubicBezTo>
                  <a:cubicBezTo>
                    <a:pt x="37" y="52"/>
                    <a:pt x="37" y="52"/>
                    <a:pt x="37" y="52"/>
                  </a:cubicBezTo>
                  <a:cubicBezTo>
                    <a:pt x="64" y="52"/>
                    <a:pt x="64" y="52"/>
                    <a:pt x="64" y="52"/>
                  </a:cubicBezTo>
                  <a:cubicBezTo>
                    <a:pt x="64" y="65"/>
                    <a:pt x="64" y="65"/>
                    <a:pt x="64" y="65"/>
                  </a:cubicBezTo>
                  <a:cubicBezTo>
                    <a:pt x="37" y="65"/>
                    <a:pt x="37" y="65"/>
                    <a:pt x="37" y="65"/>
                  </a:cubicBezTo>
                  <a:cubicBezTo>
                    <a:pt x="37" y="149"/>
                    <a:pt x="37" y="149"/>
                    <a:pt x="37" y="149"/>
                  </a:cubicBezTo>
                  <a:cubicBezTo>
                    <a:pt x="17" y="149"/>
                    <a:pt x="17" y="149"/>
                    <a:pt x="17" y="149"/>
                  </a:cubicBezTo>
                  <a:cubicBezTo>
                    <a:pt x="17" y="65"/>
                    <a:pt x="17" y="65"/>
                    <a:pt x="17" y="65"/>
                  </a:cubicBezTo>
                  <a:cubicBezTo>
                    <a:pt x="0" y="65"/>
                    <a:pt x="0" y="65"/>
                    <a:pt x="0" y="65"/>
                  </a:cubicBezTo>
                  <a:cubicBezTo>
                    <a:pt x="0" y="54"/>
                    <a:pt x="0" y="54"/>
                    <a:pt x="0" y="54"/>
                  </a:cubicBezTo>
                  <a:cubicBezTo>
                    <a:pt x="17" y="51"/>
                    <a:pt x="17" y="51"/>
                    <a:pt x="17" y="51"/>
                  </a:cubicBezTo>
                  <a:cubicBezTo>
                    <a:pt x="17" y="35"/>
                    <a:pt x="17" y="35"/>
                    <a:pt x="17" y="35"/>
                  </a:cubicBezTo>
                  <a:cubicBezTo>
                    <a:pt x="17" y="21"/>
                    <a:pt x="18" y="16"/>
                    <a:pt x="22" y="11"/>
                  </a:cubicBezTo>
                  <a:cubicBezTo>
                    <a:pt x="27" y="4"/>
                    <a:pt x="34" y="0"/>
                    <a:pt x="44" y="0"/>
                  </a:cubicBezTo>
                  <a:cubicBezTo>
                    <a:pt x="54" y="0"/>
                    <a:pt x="66" y="3"/>
                    <a:pt x="69" y="4"/>
                  </a:cubicBezTo>
                  <a:lnTo>
                    <a:pt x="67"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 name="Freeform 17"/>
            <p:cNvSpPr>
              <a:spLocks/>
            </p:cNvSpPr>
            <p:nvPr userDrawn="1"/>
          </p:nvSpPr>
          <p:spPr bwMode="auto">
            <a:xfrm>
              <a:off x="-1456018" y="534102"/>
              <a:ext cx="190500" cy="284163"/>
            </a:xfrm>
            <a:custGeom>
              <a:avLst/>
              <a:gdLst>
                <a:gd name="T0" fmla="*/ 31 w 68"/>
                <a:gd name="T1" fmla="*/ 101 h 101"/>
                <a:gd name="T2" fmla="*/ 0 w 68"/>
                <a:gd name="T3" fmla="*/ 96 h 101"/>
                <a:gd name="T4" fmla="*/ 3 w 68"/>
                <a:gd name="T5" fmla="*/ 83 h 101"/>
                <a:gd name="T6" fmla="*/ 27 w 68"/>
                <a:gd name="T7" fmla="*/ 86 h 101"/>
                <a:gd name="T8" fmla="*/ 48 w 68"/>
                <a:gd name="T9" fmla="*/ 72 h 101"/>
                <a:gd name="T10" fmla="*/ 31 w 68"/>
                <a:gd name="T11" fmla="*/ 57 h 101"/>
                <a:gd name="T12" fmla="*/ 1 w 68"/>
                <a:gd name="T13" fmla="*/ 29 h 101"/>
                <a:gd name="T14" fmla="*/ 35 w 68"/>
                <a:gd name="T15" fmla="*/ 0 h 101"/>
                <a:gd name="T16" fmla="*/ 63 w 68"/>
                <a:gd name="T17" fmla="*/ 5 h 101"/>
                <a:gd name="T18" fmla="*/ 60 w 68"/>
                <a:gd name="T19" fmla="*/ 17 h 101"/>
                <a:gd name="T20" fmla="*/ 37 w 68"/>
                <a:gd name="T21" fmla="*/ 14 h 101"/>
                <a:gd name="T22" fmla="*/ 21 w 68"/>
                <a:gd name="T23" fmla="*/ 27 h 101"/>
                <a:gd name="T24" fmla="*/ 68 w 68"/>
                <a:gd name="T25" fmla="*/ 69 h 101"/>
                <a:gd name="T26" fmla="*/ 31 w 68"/>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01">
                  <a:moveTo>
                    <a:pt x="31" y="101"/>
                  </a:moveTo>
                  <a:cubicBezTo>
                    <a:pt x="21" y="101"/>
                    <a:pt x="12" y="99"/>
                    <a:pt x="0" y="96"/>
                  </a:cubicBezTo>
                  <a:cubicBezTo>
                    <a:pt x="3" y="83"/>
                    <a:pt x="3" y="83"/>
                    <a:pt x="3" y="83"/>
                  </a:cubicBezTo>
                  <a:cubicBezTo>
                    <a:pt x="13" y="85"/>
                    <a:pt x="20" y="86"/>
                    <a:pt x="27" y="86"/>
                  </a:cubicBezTo>
                  <a:cubicBezTo>
                    <a:pt x="41" y="86"/>
                    <a:pt x="48" y="81"/>
                    <a:pt x="48" y="72"/>
                  </a:cubicBezTo>
                  <a:cubicBezTo>
                    <a:pt x="48" y="64"/>
                    <a:pt x="45" y="61"/>
                    <a:pt x="31" y="57"/>
                  </a:cubicBezTo>
                  <a:cubicBezTo>
                    <a:pt x="14" y="52"/>
                    <a:pt x="1" y="47"/>
                    <a:pt x="1" y="29"/>
                  </a:cubicBezTo>
                  <a:cubicBezTo>
                    <a:pt x="1" y="10"/>
                    <a:pt x="14" y="0"/>
                    <a:pt x="35" y="0"/>
                  </a:cubicBezTo>
                  <a:cubicBezTo>
                    <a:pt x="43" y="0"/>
                    <a:pt x="52" y="1"/>
                    <a:pt x="63" y="5"/>
                  </a:cubicBezTo>
                  <a:cubicBezTo>
                    <a:pt x="60" y="17"/>
                    <a:pt x="60" y="17"/>
                    <a:pt x="60" y="17"/>
                  </a:cubicBezTo>
                  <a:cubicBezTo>
                    <a:pt x="53" y="16"/>
                    <a:pt x="45" y="14"/>
                    <a:pt x="37" y="14"/>
                  </a:cubicBezTo>
                  <a:cubicBezTo>
                    <a:pt x="27" y="14"/>
                    <a:pt x="21" y="19"/>
                    <a:pt x="21" y="27"/>
                  </a:cubicBezTo>
                  <a:cubicBezTo>
                    <a:pt x="21" y="47"/>
                    <a:pt x="68" y="34"/>
                    <a:pt x="68" y="69"/>
                  </a:cubicBezTo>
                  <a:cubicBezTo>
                    <a:pt x="68" y="89"/>
                    <a:pt x="54" y="101"/>
                    <a:pt x="31" y="10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1" name="Freeform 18"/>
            <p:cNvSpPr>
              <a:spLocks/>
            </p:cNvSpPr>
            <p:nvPr userDrawn="1"/>
          </p:nvSpPr>
          <p:spPr bwMode="auto">
            <a:xfrm>
              <a:off x="-1262343" y="464252"/>
              <a:ext cx="187325" cy="354013"/>
            </a:xfrm>
            <a:custGeom>
              <a:avLst/>
              <a:gdLst>
                <a:gd name="T0" fmla="*/ 39 w 67"/>
                <a:gd name="T1" fmla="*/ 126 h 126"/>
                <a:gd name="T2" fmla="*/ 19 w 67"/>
                <a:gd name="T3" fmla="*/ 115 h 126"/>
                <a:gd name="T4" fmla="*/ 17 w 67"/>
                <a:gd name="T5" fmla="*/ 93 h 126"/>
                <a:gd name="T6" fmla="*/ 17 w 67"/>
                <a:gd name="T7" fmla="*/ 40 h 126"/>
                <a:gd name="T8" fmla="*/ 0 w 67"/>
                <a:gd name="T9" fmla="*/ 40 h 126"/>
                <a:gd name="T10" fmla="*/ 0 w 67"/>
                <a:gd name="T11" fmla="*/ 29 h 126"/>
                <a:gd name="T12" fmla="*/ 17 w 67"/>
                <a:gd name="T13" fmla="*/ 27 h 126"/>
                <a:gd name="T14" fmla="*/ 17 w 67"/>
                <a:gd name="T15" fmla="*/ 0 h 126"/>
                <a:gd name="T16" fmla="*/ 37 w 67"/>
                <a:gd name="T17" fmla="*/ 0 h 126"/>
                <a:gd name="T18" fmla="*/ 37 w 67"/>
                <a:gd name="T19" fmla="*/ 27 h 126"/>
                <a:gd name="T20" fmla="*/ 63 w 67"/>
                <a:gd name="T21" fmla="*/ 27 h 126"/>
                <a:gd name="T22" fmla="*/ 63 w 67"/>
                <a:gd name="T23" fmla="*/ 40 h 126"/>
                <a:gd name="T24" fmla="*/ 37 w 67"/>
                <a:gd name="T25" fmla="*/ 40 h 126"/>
                <a:gd name="T26" fmla="*/ 37 w 67"/>
                <a:gd name="T27" fmla="*/ 87 h 126"/>
                <a:gd name="T28" fmla="*/ 38 w 67"/>
                <a:gd name="T29" fmla="*/ 106 h 126"/>
                <a:gd name="T30" fmla="*/ 47 w 67"/>
                <a:gd name="T31" fmla="*/ 110 h 126"/>
                <a:gd name="T32" fmla="*/ 64 w 67"/>
                <a:gd name="T33" fmla="*/ 107 h 126"/>
                <a:gd name="T34" fmla="*/ 67 w 67"/>
                <a:gd name="T35" fmla="*/ 120 h 126"/>
                <a:gd name="T36" fmla="*/ 39 w 67"/>
                <a:gd name="T3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26">
                  <a:moveTo>
                    <a:pt x="39" y="126"/>
                  </a:moveTo>
                  <a:cubicBezTo>
                    <a:pt x="30" y="126"/>
                    <a:pt x="23" y="122"/>
                    <a:pt x="19" y="115"/>
                  </a:cubicBezTo>
                  <a:cubicBezTo>
                    <a:pt x="17" y="111"/>
                    <a:pt x="17" y="106"/>
                    <a:pt x="17" y="93"/>
                  </a:cubicBezTo>
                  <a:cubicBezTo>
                    <a:pt x="17" y="40"/>
                    <a:pt x="17" y="40"/>
                    <a:pt x="17" y="40"/>
                  </a:cubicBezTo>
                  <a:cubicBezTo>
                    <a:pt x="0" y="40"/>
                    <a:pt x="0" y="40"/>
                    <a:pt x="0" y="40"/>
                  </a:cubicBezTo>
                  <a:cubicBezTo>
                    <a:pt x="0" y="29"/>
                    <a:pt x="0" y="29"/>
                    <a:pt x="0" y="29"/>
                  </a:cubicBezTo>
                  <a:cubicBezTo>
                    <a:pt x="17" y="27"/>
                    <a:pt x="17" y="27"/>
                    <a:pt x="17" y="27"/>
                  </a:cubicBezTo>
                  <a:cubicBezTo>
                    <a:pt x="17" y="0"/>
                    <a:pt x="17" y="0"/>
                    <a:pt x="17" y="0"/>
                  </a:cubicBezTo>
                  <a:cubicBezTo>
                    <a:pt x="37" y="0"/>
                    <a:pt x="37" y="0"/>
                    <a:pt x="37" y="0"/>
                  </a:cubicBezTo>
                  <a:cubicBezTo>
                    <a:pt x="37" y="27"/>
                    <a:pt x="37" y="27"/>
                    <a:pt x="37" y="27"/>
                  </a:cubicBezTo>
                  <a:cubicBezTo>
                    <a:pt x="63" y="27"/>
                    <a:pt x="63" y="27"/>
                    <a:pt x="63" y="27"/>
                  </a:cubicBezTo>
                  <a:cubicBezTo>
                    <a:pt x="63" y="40"/>
                    <a:pt x="63" y="40"/>
                    <a:pt x="63" y="40"/>
                  </a:cubicBezTo>
                  <a:cubicBezTo>
                    <a:pt x="37" y="40"/>
                    <a:pt x="37" y="40"/>
                    <a:pt x="37" y="40"/>
                  </a:cubicBezTo>
                  <a:cubicBezTo>
                    <a:pt x="37" y="87"/>
                    <a:pt x="37" y="87"/>
                    <a:pt x="37" y="87"/>
                  </a:cubicBezTo>
                  <a:cubicBezTo>
                    <a:pt x="37" y="104"/>
                    <a:pt x="37" y="104"/>
                    <a:pt x="38" y="106"/>
                  </a:cubicBezTo>
                  <a:cubicBezTo>
                    <a:pt x="40" y="109"/>
                    <a:pt x="43" y="110"/>
                    <a:pt x="47" y="110"/>
                  </a:cubicBezTo>
                  <a:cubicBezTo>
                    <a:pt x="52" y="110"/>
                    <a:pt x="56" y="109"/>
                    <a:pt x="64" y="107"/>
                  </a:cubicBezTo>
                  <a:cubicBezTo>
                    <a:pt x="67" y="120"/>
                    <a:pt x="67" y="120"/>
                    <a:pt x="67" y="120"/>
                  </a:cubicBezTo>
                  <a:cubicBezTo>
                    <a:pt x="55" y="124"/>
                    <a:pt x="47" y="126"/>
                    <a:pt x="39" y="1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2" name="Freeform 19"/>
            <p:cNvSpPr>
              <a:spLocks noEditPoints="1"/>
            </p:cNvSpPr>
            <p:nvPr userDrawn="1"/>
          </p:nvSpPr>
          <p:spPr bwMode="auto">
            <a:xfrm>
              <a:off x="-1071843" y="530927"/>
              <a:ext cx="230187" cy="287338"/>
            </a:xfrm>
            <a:custGeom>
              <a:avLst/>
              <a:gdLst>
                <a:gd name="T0" fmla="*/ 21 w 82"/>
                <a:gd name="T1" fmla="*/ 54 h 102"/>
                <a:gd name="T2" fmla="*/ 21 w 82"/>
                <a:gd name="T3" fmla="*/ 57 h 102"/>
                <a:gd name="T4" fmla="*/ 45 w 82"/>
                <a:gd name="T5" fmla="*/ 85 h 102"/>
                <a:gd name="T6" fmla="*/ 77 w 82"/>
                <a:gd name="T7" fmla="*/ 79 h 102"/>
                <a:gd name="T8" fmla="*/ 81 w 82"/>
                <a:gd name="T9" fmla="*/ 90 h 102"/>
                <a:gd name="T10" fmla="*/ 39 w 82"/>
                <a:gd name="T11" fmla="*/ 102 h 102"/>
                <a:gd name="T12" fmla="*/ 0 w 82"/>
                <a:gd name="T13" fmla="*/ 54 h 102"/>
                <a:gd name="T14" fmla="*/ 43 w 82"/>
                <a:gd name="T15" fmla="*/ 0 h 102"/>
                <a:gd name="T16" fmla="*/ 82 w 82"/>
                <a:gd name="T17" fmla="*/ 49 h 102"/>
                <a:gd name="T18" fmla="*/ 82 w 82"/>
                <a:gd name="T19" fmla="*/ 54 h 102"/>
                <a:gd name="T20" fmla="*/ 21 w 82"/>
                <a:gd name="T21" fmla="*/ 54 h 102"/>
                <a:gd name="T22" fmla="*/ 44 w 82"/>
                <a:gd name="T23" fmla="*/ 14 h 102"/>
                <a:gd name="T24" fmla="*/ 22 w 82"/>
                <a:gd name="T25" fmla="*/ 42 h 102"/>
                <a:gd name="T26" fmla="*/ 63 w 82"/>
                <a:gd name="T27" fmla="*/ 40 h 102"/>
                <a:gd name="T28" fmla="*/ 44 w 82"/>
                <a:gd name="T2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02">
                  <a:moveTo>
                    <a:pt x="21" y="54"/>
                  </a:moveTo>
                  <a:cubicBezTo>
                    <a:pt x="21" y="57"/>
                    <a:pt x="21" y="57"/>
                    <a:pt x="21" y="57"/>
                  </a:cubicBezTo>
                  <a:cubicBezTo>
                    <a:pt x="21" y="76"/>
                    <a:pt x="29" y="85"/>
                    <a:pt x="45" y="85"/>
                  </a:cubicBezTo>
                  <a:cubicBezTo>
                    <a:pt x="53" y="85"/>
                    <a:pt x="61" y="84"/>
                    <a:pt x="77" y="79"/>
                  </a:cubicBezTo>
                  <a:cubicBezTo>
                    <a:pt x="81" y="90"/>
                    <a:pt x="81" y="90"/>
                    <a:pt x="81" y="90"/>
                  </a:cubicBezTo>
                  <a:cubicBezTo>
                    <a:pt x="61" y="99"/>
                    <a:pt x="51" y="102"/>
                    <a:pt x="39" y="102"/>
                  </a:cubicBezTo>
                  <a:cubicBezTo>
                    <a:pt x="15" y="102"/>
                    <a:pt x="0" y="84"/>
                    <a:pt x="0" y="54"/>
                  </a:cubicBezTo>
                  <a:cubicBezTo>
                    <a:pt x="0" y="22"/>
                    <a:pt x="16" y="0"/>
                    <a:pt x="43" y="0"/>
                  </a:cubicBezTo>
                  <a:cubicBezTo>
                    <a:pt x="69" y="0"/>
                    <a:pt x="82" y="16"/>
                    <a:pt x="82" y="49"/>
                  </a:cubicBezTo>
                  <a:cubicBezTo>
                    <a:pt x="82" y="54"/>
                    <a:pt x="82" y="54"/>
                    <a:pt x="82" y="54"/>
                  </a:cubicBezTo>
                  <a:lnTo>
                    <a:pt x="21" y="54"/>
                  </a:lnTo>
                  <a:close/>
                  <a:moveTo>
                    <a:pt x="44" y="14"/>
                  </a:moveTo>
                  <a:cubicBezTo>
                    <a:pt x="31" y="14"/>
                    <a:pt x="24" y="24"/>
                    <a:pt x="22" y="42"/>
                  </a:cubicBezTo>
                  <a:cubicBezTo>
                    <a:pt x="63" y="40"/>
                    <a:pt x="63" y="40"/>
                    <a:pt x="63" y="40"/>
                  </a:cubicBezTo>
                  <a:cubicBezTo>
                    <a:pt x="63" y="23"/>
                    <a:pt x="57" y="14"/>
                    <a:pt x="44"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3" name="Freeform 20"/>
            <p:cNvSpPr>
              <a:spLocks noEditPoints="1"/>
            </p:cNvSpPr>
            <p:nvPr userDrawn="1"/>
          </p:nvSpPr>
          <p:spPr bwMode="auto">
            <a:xfrm>
              <a:off x="-816256" y="402339"/>
              <a:ext cx="234950" cy="415925"/>
            </a:xfrm>
            <a:custGeom>
              <a:avLst/>
              <a:gdLst>
                <a:gd name="T0" fmla="*/ 65 w 84"/>
                <a:gd name="T1" fmla="*/ 146 h 148"/>
                <a:gd name="T2" fmla="*/ 65 w 84"/>
                <a:gd name="T3" fmla="*/ 137 h 148"/>
                <a:gd name="T4" fmla="*/ 33 w 84"/>
                <a:gd name="T5" fmla="*/ 148 h 148"/>
                <a:gd name="T6" fmla="*/ 0 w 84"/>
                <a:gd name="T7" fmla="*/ 97 h 148"/>
                <a:gd name="T8" fmla="*/ 35 w 84"/>
                <a:gd name="T9" fmla="*/ 46 h 148"/>
                <a:gd name="T10" fmla="*/ 64 w 84"/>
                <a:gd name="T11" fmla="*/ 57 h 148"/>
                <a:gd name="T12" fmla="*/ 64 w 84"/>
                <a:gd name="T13" fmla="*/ 0 h 148"/>
                <a:gd name="T14" fmla="*/ 84 w 84"/>
                <a:gd name="T15" fmla="*/ 0 h 148"/>
                <a:gd name="T16" fmla="*/ 84 w 84"/>
                <a:gd name="T17" fmla="*/ 146 h 148"/>
                <a:gd name="T18" fmla="*/ 65 w 84"/>
                <a:gd name="T19" fmla="*/ 146 h 148"/>
                <a:gd name="T20" fmla="*/ 64 w 84"/>
                <a:gd name="T21" fmla="*/ 69 h 148"/>
                <a:gd name="T22" fmla="*/ 42 w 84"/>
                <a:gd name="T23" fmla="*/ 64 h 148"/>
                <a:gd name="T24" fmla="*/ 21 w 84"/>
                <a:gd name="T25" fmla="*/ 97 h 148"/>
                <a:gd name="T26" fmla="*/ 41 w 84"/>
                <a:gd name="T27" fmla="*/ 131 h 148"/>
                <a:gd name="T28" fmla="*/ 64 w 84"/>
                <a:gd name="T29" fmla="*/ 125 h 148"/>
                <a:gd name="T30" fmla="*/ 64 w 84"/>
                <a:gd name="T31"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48">
                  <a:moveTo>
                    <a:pt x="65" y="146"/>
                  </a:moveTo>
                  <a:cubicBezTo>
                    <a:pt x="65" y="137"/>
                    <a:pt x="65" y="137"/>
                    <a:pt x="65" y="137"/>
                  </a:cubicBezTo>
                  <a:cubicBezTo>
                    <a:pt x="54" y="143"/>
                    <a:pt x="43" y="148"/>
                    <a:pt x="33" y="148"/>
                  </a:cubicBezTo>
                  <a:cubicBezTo>
                    <a:pt x="12" y="148"/>
                    <a:pt x="0" y="129"/>
                    <a:pt x="0" y="97"/>
                  </a:cubicBezTo>
                  <a:cubicBezTo>
                    <a:pt x="0" y="66"/>
                    <a:pt x="14" y="46"/>
                    <a:pt x="35" y="46"/>
                  </a:cubicBezTo>
                  <a:cubicBezTo>
                    <a:pt x="46" y="46"/>
                    <a:pt x="55" y="52"/>
                    <a:pt x="64" y="57"/>
                  </a:cubicBezTo>
                  <a:cubicBezTo>
                    <a:pt x="64" y="0"/>
                    <a:pt x="64" y="0"/>
                    <a:pt x="64" y="0"/>
                  </a:cubicBezTo>
                  <a:cubicBezTo>
                    <a:pt x="84" y="0"/>
                    <a:pt x="84" y="0"/>
                    <a:pt x="84" y="0"/>
                  </a:cubicBezTo>
                  <a:cubicBezTo>
                    <a:pt x="84" y="146"/>
                    <a:pt x="84" y="146"/>
                    <a:pt x="84" y="146"/>
                  </a:cubicBezTo>
                  <a:lnTo>
                    <a:pt x="65" y="146"/>
                  </a:lnTo>
                  <a:close/>
                  <a:moveTo>
                    <a:pt x="64" y="69"/>
                  </a:moveTo>
                  <a:cubicBezTo>
                    <a:pt x="52" y="65"/>
                    <a:pt x="48" y="64"/>
                    <a:pt x="42" y="64"/>
                  </a:cubicBezTo>
                  <a:cubicBezTo>
                    <a:pt x="28" y="64"/>
                    <a:pt x="21" y="75"/>
                    <a:pt x="21" y="97"/>
                  </a:cubicBezTo>
                  <a:cubicBezTo>
                    <a:pt x="21" y="120"/>
                    <a:pt x="28" y="131"/>
                    <a:pt x="41" y="131"/>
                  </a:cubicBezTo>
                  <a:cubicBezTo>
                    <a:pt x="47" y="131"/>
                    <a:pt x="52" y="129"/>
                    <a:pt x="64" y="125"/>
                  </a:cubicBezTo>
                  <a:lnTo>
                    <a:pt x="64"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4" name="Freeform 21"/>
            <p:cNvSpPr>
              <a:spLocks/>
            </p:cNvSpPr>
            <p:nvPr userDrawn="1"/>
          </p:nvSpPr>
          <p:spPr bwMode="auto">
            <a:xfrm>
              <a:off x="-1973543" y="950027"/>
              <a:ext cx="46037" cy="98425"/>
            </a:xfrm>
            <a:custGeom>
              <a:avLst/>
              <a:gdLst>
                <a:gd name="T0" fmla="*/ 15 w 16"/>
                <a:gd name="T1" fmla="*/ 5 h 35"/>
                <a:gd name="T2" fmla="*/ 6 w 16"/>
                <a:gd name="T3" fmla="*/ 7 h 35"/>
                <a:gd name="T4" fmla="*/ 6 w 16"/>
                <a:gd name="T5" fmla="*/ 35 h 35"/>
                <a:gd name="T6" fmla="*/ 0 w 16"/>
                <a:gd name="T7" fmla="*/ 35 h 35"/>
                <a:gd name="T8" fmla="*/ 0 w 16"/>
                <a:gd name="T9" fmla="*/ 0 h 35"/>
                <a:gd name="T10" fmla="*/ 5 w 16"/>
                <a:gd name="T11" fmla="*/ 0 h 35"/>
                <a:gd name="T12" fmla="*/ 5 w 16"/>
                <a:gd name="T13" fmla="*/ 3 h 35"/>
                <a:gd name="T14" fmla="*/ 15 w 16"/>
                <a:gd name="T15" fmla="*/ 0 h 35"/>
                <a:gd name="T16" fmla="*/ 16 w 16"/>
                <a:gd name="T17" fmla="*/ 0 h 35"/>
                <a:gd name="T18" fmla="*/ 16 w 16"/>
                <a:gd name="T19" fmla="*/ 5 h 35"/>
                <a:gd name="T20" fmla="*/ 15 w 16"/>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1" y="0"/>
                    <a:pt x="15" y="0"/>
                  </a:cubicBezTo>
                  <a:cubicBezTo>
                    <a:pt x="15" y="0"/>
                    <a:pt x="16" y="0"/>
                    <a:pt x="16" y="0"/>
                  </a:cubicBezTo>
                  <a:cubicBezTo>
                    <a:pt x="16" y="5"/>
                    <a:pt x="16" y="5"/>
                    <a:pt x="16" y="5"/>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5" name="Freeform 22"/>
            <p:cNvSpPr>
              <a:spLocks noEditPoints="1"/>
            </p:cNvSpPr>
            <p:nvPr userDrawn="1"/>
          </p:nvSpPr>
          <p:spPr bwMode="auto">
            <a:xfrm>
              <a:off x="-1919568" y="946852"/>
              <a:ext cx="69850"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6"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6" name="Freeform 23"/>
            <p:cNvSpPr>
              <a:spLocks noEditPoints="1"/>
            </p:cNvSpPr>
            <p:nvPr userDrawn="1"/>
          </p:nvSpPr>
          <p:spPr bwMode="auto">
            <a:xfrm>
              <a:off x="-1821143"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1 w 7"/>
                <a:gd name="T11" fmla="*/ 15 h 50"/>
                <a:gd name="T12" fmla="*/ 6 w 7"/>
                <a:gd name="T13" fmla="*/ 15 h 50"/>
                <a:gd name="T14" fmla="*/ 6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1" y="15"/>
                  </a:moveTo>
                  <a:cubicBezTo>
                    <a:pt x="6" y="15"/>
                    <a:pt x="6" y="15"/>
                    <a:pt x="6" y="15"/>
                  </a:cubicBezTo>
                  <a:cubicBezTo>
                    <a:pt x="6" y="50"/>
                    <a:pt x="6" y="50"/>
                    <a:pt x="6"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7" name="Freeform 24"/>
            <p:cNvSpPr>
              <a:spLocks/>
            </p:cNvSpPr>
            <p:nvPr userDrawn="1"/>
          </p:nvSpPr>
          <p:spPr bwMode="auto">
            <a:xfrm>
              <a:off x="-1781456" y="946852"/>
              <a:ext cx="63500" cy="104775"/>
            </a:xfrm>
            <a:custGeom>
              <a:avLst/>
              <a:gdLst>
                <a:gd name="T0" fmla="*/ 10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0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0" y="37"/>
                  </a:moveTo>
                  <a:cubicBezTo>
                    <a:pt x="7" y="37"/>
                    <a:pt x="4" y="37"/>
                    <a:pt x="0" y="35"/>
                  </a:cubicBezTo>
                  <a:cubicBezTo>
                    <a:pt x="1" y="31"/>
                    <a:pt x="1" y="31"/>
                    <a:pt x="1" y="31"/>
                  </a:cubicBezTo>
                  <a:cubicBezTo>
                    <a:pt x="4" y="32"/>
                    <a:pt x="7" y="32"/>
                    <a:pt x="9" y="32"/>
                  </a:cubicBezTo>
                  <a:cubicBezTo>
                    <a:pt x="14" y="32"/>
                    <a:pt x="17" y="30"/>
                    <a:pt x="17" y="27"/>
                  </a:cubicBezTo>
                  <a:cubicBezTo>
                    <a:pt x="17" y="24"/>
                    <a:pt x="16" y="22"/>
                    <a:pt x="11" y="21"/>
                  </a:cubicBezTo>
                  <a:cubicBezTo>
                    <a:pt x="5" y="19"/>
                    <a:pt x="0" y="17"/>
                    <a:pt x="0" y="11"/>
                  </a:cubicBezTo>
                  <a:cubicBezTo>
                    <a:pt x="0" y="4"/>
                    <a:pt x="4" y="0"/>
                    <a:pt x="12" y="0"/>
                  </a:cubicBezTo>
                  <a:cubicBezTo>
                    <a:pt x="14" y="0"/>
                    <a:pt x="17"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0"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8" name="Freeform 25"/>
            <p:cNvSpPr>
              <a:spLocks noEditPoints="1"/>
            </p:cNvSpPr>
            <p:nvPr userDrawn="1"/>
          </p:nvSpPr>
          <p:spPr bwMode="auto">
            <a:xfrm>
              <a:off x="-1697318"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9" name="Freeform 26"/>
            <p:cNvSpPr>
              <a:spLocks/>
            </p:cNvSpPr>
            <p:nvPr userDrawn="1"/>
          </p:nvSpPr>
          <p:spPr bwMode="auto">
            <a:xfrm>
              <a:off x="-1649693" y="946852"/>
              <a:ext cx="74612" cy="101600"/>
            </a:xfrm>
            <a:custGeom>
              <a:avLst/>
              <a:gdLst>
                <a:gd name="T0" fmla="*/ 21 w 27"/>
                <a:gd name="T1" fmla="*/ 36 h 36"/>
                <a:gd name="T2" fmla="*/ 21 w 27"/>
                <a:gd name="T3" fmla="*/ 15 h 36"/>
                <a:gd name="T4" fmla="*/ 16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6" y="5"/>
                  </a:cubicBezTo>
                  <a:cubicBezTo>
                    <a:pt x="13"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4"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0" name="Freeform 27"/>
            <p:cNvSpPr>
              <a:spLocks noEditPoints="1"/>
            </p:cNvSpPr>
            <p:nvPr userDrawn="1"/>
          </p:nvSpPr>
          <p:spPr bwMode="auto">
            <a:xfrm>
              <a:off x="-1551268" y="946852"/>
              <a:ext cx="80962" cy="146050"/>
            </a:xfrm>
            <a:custGeom>
              <a:avLst/>
              <a:gdLst>
                <a:gd name="T0" fmla="*/ 25 w 29"/>
                <a:gd name="T1" fmla="*/ 49 h 52"/>
                <a:gd name="T2" fmla="*/ 15 w 29"/>
                <a:gd name="T3" fmla="*/ 52 h 52"/>
                <a:gd name="T4" fmla="*/ 3 w 29"/>
                <a:gd name="T5" fmla="*/ 50 h 52"/>
                <a:gd name="T6" fmla="*/ 3 w 29"/>
                <a:gd name="T7" fmla="*/ 47 h 52"/>
                <a:gd name="T8" fmla="*/ 13 w 29"/>
                <a:gd name="T9" fmla="*/ 47 h 52"/>
                <a:gd name="T10" fmla="*/ 22 w 29"/>
                <a:gd name="T11" fmla="*/ 44 h 52"/>
                <a:gd name="T12" fmla="*/ 24 w 29"/>
                <a:gd name="T13" fmla="*/ 35 h 52"/>
                <a:gd name="T14" fmla="*/ 24 w 29"/>
                <a:gd name="T15" fmla="*/ 32 h 52"/>
                <a:gd name="T16" fmla="*/ 12 w 29"/>
                <a:gd name="T17" fmla="*/ 36 h 52"/>
                <a:gd name="T18" fmla="*/ 0 w 29"/>
                <a:gd name="T19" fmla="*/ 19 h 52"/>
                <a:gd name="T20" fmla="*/ 13 w 29"/>
                <a:gd name="T21" fmla="*/ 0 h 52"/>
                <a:gd name="T22" fmla="*/ 24 w 29"/>
                <a:gd name="T23" fmla="*/ 4 h 52"/>
                <a:gd name="T24" fmla="*/ 24 w 29"/>
                <a:gd name="T25" fmla="*/ 1 h 52"/>
                <a:gd name="T26" fmla="*/ 29 w 29"/>
                <a:gd name="T27" fmla="*/ 1 h 52"/>
                <a:gd name="T28" fmla="*/ 29 w 29"/>
                <a:gd name="T29" fmla="*/ 34 h 52"/>
                <a:gd name="T30" fmla="*/ 25 w 29"/>
                <a:gd name="T31" fmla="*/ 49 h 52"/>
                <a:gd name="T32" fmla="*/ 24 w 29"/>
                <a:gd name="T33" fmla="*/ 8 h 52"/>
                <a:gd name="T34" fmla="*/ 14 w 29"/>
                <a:gd name="T35" fmla="*/ 5 h 52"/>
                <a:gd name="T36" fmla="*/ 6 w 29"/>
                <a:gd name="T37" fmla="*/ 18 h 52"/>
                <a:gd name="T38" fmla="*/ 14 w 29"/>
                <a:gd name="T39" fmla="*/ 31 h 52"/>
                <a:gd name="T40" fmla="*/ 24 w 29"/>
                <a:gd name="T41" fmla="*/ 29 h 52"/>
                <a:gd name="T42" fmla="*/ 24 w 2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9" y="52"/>
                    <a:pt x="3" y="50"/>
                  </a:cubicBezTo>
                  <a:cubicBezTo>
                    <a:pt x="3" y="47"/>
                    <a:pt x="3" y="47"/>
                    <a:pt x="3" y="47"/>
                  </a:cubicBezTo>
                  <a:cubicBezTo>
                    <a:pt x="8" y="47"/>
                    <a:pt x="10" y="47"/>
                    <a:pt x="13" y="47"/>
                  </a:cubicBezTo>
                  <a:cubicBezTo>
                    <a:pt x="18" y="47"/>
                    <a:pt x="21" y="46"/>
                    <a:pt x="22" y="44"/>
                  </a:cubicBezTo>
                  <a:cubicBezTo>
                    <a:pt x="23" y="42"/>
                    <a:pt x="24" y="40"/>
                    <a:pt x="24" y="35"/>
                  </a:cubicBezTo>
                  <a:cubicBezTo>
                    <a:pt x="24" y="32"/>
                    <a:pt x="24" y="32"/>
                    <a:pt x="24" y="32"/>
                  </a:cubicBezTo>
                  <a:cubicBezTo>
                    <a:pt x="19" y="35"/>
                    <a:pt x="15" y="36"/>
                    <a:pt x="12" y="36"/>
                  </a:cubicBezTo>
                  <a:cubicBezTo>
                    <a:pt x="4" y="36"/>
                    <a:pt x="0" y="30"/>
                    <a:pt x="0" y="19"/>
                  </a:cubicBezTo>
                  <a:cubicBezTo>
                    <a:pt x="0" y="8"/>
                    <a:pt x="5" y="0"/>
                    <a:pt x="13" y="0"/>
                  </a:cubicBezTo>
                  <a:cubicBezTo>
                    <a:pt x="17" y="0"/>
                    <a:pt x="20" y="2"/>
                    <a:pt x="24" y="4"/>
                  </a:cubicBezTo>
                  <a:cubicBezTo>
                    <a:pt x="24" y="1"/>
                    <a:pt x="24" y="1"/>
                    <a:pt x="24" y="1"/>
                  </a:cubicBezTo>
                  <a:cubicBezTo>
                    <a:pt x="29" y="1"/>
                    <a:pt x="29" y="1"/>
                    <a:pt x="29" y="1"/>
                  </a:cubicBezTo>
                  <a:cubicBezTo>
                    <a:pt x="29" y="34"/>
                    <a:pt x="29" y="34"/>
                    <a:pt x="29" y="34"/>
                  </a:cubicBezTo>
                  <a:cubicBezTo>
                    <a:pt x="29" y="44"/>
                    <a:pt x="28" y="46"/>
                    <a:pt x="25" y="49"/>
                  </a:cubicBezTo>
                  <a:moveTo>
                    <a:pt x="24" y="8"/>
                  </a:moveTo>
                  <a:cubicBezTo>
                    <a:pt x="18" y="6"/>
                    <a:pt x="17" y="5"/>
                    <a:pt x="14" y="5"/>
                  </a:cubicBezTo>
                  <a:cubicBezTo>
                    <a:pt x="9" y="5"/>
                    <a:pt x="6" y="10"/>
                    <a:pt x="6" y="18"/>
                  </a:cubicBezTo>
                  <a:cubicBezTo>
                    <a:pt x="6" y="27"/>
                    <a:pt x="9" y="31"/>
                    <a:pt x="14" y="31"/>
                  </a:cubicBezTo>
                  <a:cubicBezTo>
                    <a:pt x="16" y="31"/>
                    <a:pt x="18" y="31"/>
                    <a:pt x="24" y="29"/>
                  </a:cubicBezTo>
                  <a:lnTo>
                    <a:pt x="24"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1" name="Freeform 28"/>
            <p:cNvSpPr>
              <a:spLocks/>
            </p:cNvSpPr>
            <p:nvPr userDrawn="1"/>
          </p:nvSpPr>
          <p:spPr bwMode="auto">
            <a:xfrm>
              <a:off x="-1397281" y="946852"/>
              <a:ext cx="63500" cy="104775"/>
            </a:xfrm>
            <a:custGeom>
              <a:avLst/>
              <a:gdLst>
                <a:gd name="T0" fmla="*/ 11 w 23"/>
                <a:gd name="T1" fmla="*/ 37 h 37"/>
                <a:gd name="T2" fmla="*/ 0 w 23"/>
                <a:gd name="T3" fmla="*/ 35 h 37"/>
                <a:gd name="T4" fmla="*/ 1 w 23"/>
                <a:gd name="T5" fmla="*/ 31 h 37"/>
                <a:gd name="T6" fmla="*/ 10 w 23"/>
                <a:gd name="T7" fmla="*/ 32 h 37"/>
                <a:gd name="T8" fmla="*/ 18 w 23"/>
                <a:gd name="T9" fmla="*/ 27 h 37"/>
                <a:gd name="T10" fmla="*/ 12 w 23"/>
                <a:gd name="T11" fmla="*/ 21 h 37"/>
                <a:gd name="T12" fmla="*/ 1 w 23"/>
                <a:gd name="T13" fmla="*/ 11 h 37"/>
                <a:gd name="T14" fmla="*/ 12 w 23"/>
                <a:gd name="T15" fmla="*/ 0 h 37"/>
                <a:gd name="T16" fmla="*/ 21 w 23"/>
                <a:gd name="T17" fmla="*/ 2 h 37"/>
                <a:gd name="T18" fmla="*/ 21 w 23"/>
                <a:gd name="T19" fmla="*/ 6 h 37"/>
                <a:gd name="T20" fmla="*/ 13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5" y="37"/>
                    <a:pt x="0" y="35"/>
                  </a:cubicBezTo>
                  <a:cubicBezTo>
                    <a:pt x="1" y="31"/>
                    <a:pt x="1" y="31"/>
                    <a:pt x="1" y="31"/>
                  </a:cubicBezTo>
                  <a:cubicBezTo>
                    <a:pt x="5" y="32"/>
                    <a:pt x="7" y="32"/>
                    <a:pt x="10" y="32"/>
                  </a:cubicBezTo>
                  <a:cubicBezTo>
                    <a:pt x="15" y="32"/>
                    <a:pt x="18" y="30"/>
                    <a:pt x="18" y="27"/>
                  </a:cubicBezTo>
                  <a:cubicBezTo>
                    <a:pt x="18" y="24"/>
                    <a:pt x="16" y="22"/>
                    <a:pt x="12" y="21"/>
                  </a:cubicBezTo>
                  <a:cubicBezTo>
                    <a:pt x="6" y="19"/>
                    <a:pt x="1" y="17"/>
                    <a:pt x="1" y="11"/>
                  </a:cubicBezTo>
                  <a:cubicBezTo>
                    <a:pt x="1" y="4"/>
                    <a:pt x="5" y="0"/>
                    <a:pt x="12" y="0"/>
                  </a:cubicBezTo>
                  <a:cubicBezTo>
                    <a:pt x="15" y="0"/>
                    <a:pt x="18" y="1"/>
                    <a:pt x="21" y="2"/>
                  </a:cubicBezTo>
                  <a:cubicBezTo>
                    <a:pt x="21" y="6"/>
                    <a:pt x="21" y="6"/>
                    <a:pt x="21" y="6"/>
                  </a:cubicBezTo>
                  <a:cubicBezTo>
                    <a:pt x="17" y="5"/>
                    <a:pt x="15" y="5"/>
                    <a:pt x="13" y="5"/>
                  </a:cubicBezTo>
                  <a:cubicBezTo>
                    <a:pt x="9" y="5"/>
                    <a:pt x="6" y="7"/>
                    <a:pt x="6" y="10"/>
                  </a:cubicBezTo>
                  <a:cubicBezTo>
                    <a:pt x="6" y="18"/>
                    <a:pt x="23" y="14"/>
                    <a:pt x="23" y="26"/>
                  </a:cubicBezTo>
                  <a:cubicBezTo>
                    <a:pt x="23" y="33"/>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2" name="Freeform 29"/>
            <p:cNvSpPr>
              <a:spLocks/>
            </p:cNvSpPr>
            <p:nvPr userDrawn="1"/>
          </p:nvSpPr>
          <p:spPr bwMode="auto">
            <a:xfrm>
              <a:off x="-1324256" y="924627"/>
              <a:ext cx="63500" cy="127000"/>
            </a:xfrm>
            <a:custGeom>
              <a:avLst/>
              <a:gdLst>
                <a:gd name="T0" fmla="*/ 13 w 23"/>
                <a:gd name="T1" fmla="*/ 45 h 45"/>
                <a:gd name="T2" fmla="*/ 7 w 23"/>
                <a:gd name="T3" fmla="*/ 42 h 45"/>
                <a:gd name="T4" fmla="*/ 6 w 23"/>
                <a:gd name="T5" fmla="*/ 35 h 45"/>
                <a:gd name="T6" fmla="*/ 6 w 23"/>
                <a:gd name="T7" fmla="*/ 13 h 45"/>
                <a:gd name="T8" fmla="*/ 0 w 23"/>
                <a:gd name="T9" fmla="*/ 13 h 45"/>
                <a:gd name="T10" fmla="*/ 0 w 23"/>
                <a:gd name="T11" fmla="*/ 10 h 45"/>
                <a:gd name="T12" fmla="*/ 6 w 23"/>
                <a:gd name="T13" fmla="*/ 9 h 45"/>
                <a:gd name="T14" fmla="*/ 6 w 23"/>
                <a:gd name="T15" fmla="*/ 0 h 45"/>
                <a:gd name="T16" fmla="*/ 12 w 23"/>
                <a:gd name="T17" fmla="*/ 0 h 45"/>
                <a:gd name="T18" fmla="*/ 12 w 23"/>
                <a:gd name="T19" fmla="*/ 9 h 45"/>
                <a:gd name="T20" fmla="*/ 21 w 23"/>
                <a:gd name="T21" fmla="*/ 9 h 45"/>
                <a:gd name="T22" fmla="*/ 21 w 23"/>
                <a:gd name="T23" fmla="*/ 13 h 45"/>
                <a:gd name="T24" fmla="*/ 12 w 23"/>
                <a:gd name="T25" fmla="*/ 13 h 45"/>
                <a:gd name="T26" fmla="*/ 12 w 23"/>
                <a:gd name="T27" fmla="*/ 32 h 45"/>
                <a:gd name="T28" fmla="*/ 12 w 23"/>
                <a:gd name="T29" fmla="*/ 39 h 45"/>
                <a:gd name="T30" fmla="*/ 15 w 23"/>
                <a:gd name="T31" fmla="*/ 40 h 45"/>
                <a:gd name="T32" fmla="*/ 22 w 23"/>
                <a:gd name="T33" fmla="*/ 39 h 45"/>
                <a:gd name="T34" fmla="*/ 23 w 23"/>
                <a:gd name="T35" fmla="*/ 43 h 45"/>
                <a:gd name="T36" fmla="*/ 13 w 23"/>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5">
                  <a:moveTo>
                    <a:pt x="13" y="45"/>
                  </a:moveTo>
                  <a:cubicBezTo>
                    <a:pt x="10" y="45"/>
                    <a:pt x="8" y="44"/>
                    <a:pt x="7" y="42"/>
                  </a:cubicBezTo>
                  <a:cubicBezTo>
                    <a:pt x="6" y="40"/>
                    <a:pt x="6" y="39"/>
                    <a:pt x="6" y="35"/>
                  </a:cubicBezTo>
                  <a:cubicBezTo>
                    <a:pt x="6" y="13"/>
                    <a:pt x="6" y="13"/>
                    <a:pt x="6" y="13"/>
                  </a:cubicBezTo>
                  <a:cubicBezTo>
                    <a:pt x="0" y="13"/>
                    <a:pt x="0" y="13"/>
                    <a:pt x="0" y="13"/>
                  </a:cubicBezTo>
                  <a:cubicBezTo>
                    <a:pt x="0" y="10"/>
                    <a:pt x="0" y="10"/>
                    <a:pt x="0" y="10"/>
                  </a:cubicBezTo>
                  <a:cubicBezTo>
                    <a:pt x="6" y="9"/>
                    <a:pt x="6" y="9"/>
                    <a:pt x="6" y="9"/>
                  </a:cubicBezTo>
                  <a:cubicBezTo>
                    <a:pt x="6" y="0"/>
                    <a:pt x="6" y="0"/>
                    <a:pt x="6" y="0"/>
                  </a:cubicBezTo>
                  <a:cubicBezTo>
                    <a:pt x="12" y="0"/>
                    <a:pt x="12" y="0"/>
                    <a:pt x="12" y="0"/>
                  </a:cubicBezTo>
                  <a:cubicBezTo>
                    <a:pt x="12" y="9"/>
                    <a:pt x="12" y="9"/>
                    <a:pt x="12" y="9"/>
                  </a:cubicBezTo>
                  <a:cubicBezTo>
                    <a:pt x="21" y="9"/>
                    <a:pt x="21" y="9"/>
                    <a:pt x="21" y="9"/>
                  </a:cubicBezTo>
                  <a:cubicBezTo>
                    <a:pt x="21" y="13"/>
                    <a:pt x="21" y="13"/>
                    <a:pt x="21" y="13"/>
                  </a:cubicBezTo>
                  <a:cubicBezTo>
                    <a:pt x="12" y="13"/>
                    <a:pt x="12" y="13"/>
                    <a:pt x="12" y="13"/>
                  </a:cubicBezTo>
                  <a:cubicBezTo>
                    <a:pt x="12" y="32"/>
                    <a:pt x="12" y="32"/>
                    <a:pt x="12" y="32"/>
                  </a:cubicBezTo>
                  <a:cubicBezTo>
                    <a:pt x="12" y="38"/>
                    <a:pt x="12" y="38"/>
                    <a:pt x="12" y="39"/>
                  </a:cubicBezTo>
                  <a:cubicBezTo>
                    <a:pt x="13" y="40"/>
                    <a:pt x="14" y="40"/>
                    <a:pt x="15" y="40"/>
                  </a:cubicBezTo>
                  <a:cubicBezTo>
                    <a:pt x="17" y="40"/>
                    <a:pt x="19" y="40"/>
                    <a:pt x="22" y="39"/>
                  </a:cubicBezTo>
                  <a:cubicBezTo>
                    <a:pt x="23" y="43"/>
                    <a:pt x="23" y="43"/>
                    <a:pt x="23" y="43"/>
                  </a:cubicBezTo>
                  <a:cubicBezTo>
                    <a:pt x="19" y="44"/>
                    <a:pt x="16" y="45"/>
                    <a:pt x="13"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3" name="Freeform 30"/>
            <p:cNvSpPr>
              <a:spLocks noEditPoints="1"/>
            </p:cNvSpPr>
            <p:nvPr userDrawn="1"/>
          </p:nvSpPr>
          <p:spPr bwMode="auto">
            <a:xfrm>
              <a:off x="-1249643" y="946852"/>
              <a:ext cx="71437"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5"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4" name="Freeform 31"/>
            <p:cNvSpPr>
              <a:spLocks/>
            </p:cNvSpPr>
            <p:nvPr userDrawn="1"/>
          </p:nvSpPr>
          <p:spPr bwMode="auto">
            <a:xfrm>
              <a:off x="-1148043" y="946852"/>
              <a:ext cx="76200" cy="101600"/>
            </a:xfrm>
            <a:custGeom>
              <a:avLst/>
              <a:gdLst>
                <a:gd name="T0" fmla="*/ 21 w 27"/>
                <a:gd name="T1" fmla="*/ 36 h 36"/>
                <a:gd name="T2" fmla="*/ 21 w 27"/>
                <a:gd name="T3" fmla="*/ 15 h 36"/>
                <a:gd name="T4" fmla="*/ 15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5" y="5"/>
                  </a:cubicBezTo>
                  <a:cubicBezTo>
                    <a:pt x="12"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3"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5" name="Freeform 32"/>
            <p:cNvSpPr>
              <a:spLocks noEditPoints="1"/>
            </p:cNvSpPr>
            <p:nvPr userDrawn="1"/>
          </p:nvSpPr>
          <p:spPr bwMode="auto">
            <a:xfrm>
              <a:off x="-1049618"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19" y="53"/>
                    <a:pt x="15" y="54"/>
                    <a:pt x="12" y="54"/>
                  </a:cubicBezTo>
                  <a:cubicBezTo>
                    <a:pt x="4" y="54"/>
                    <a:pt x="0" y="47"/>
                    <a:pt x="0" y="36"/>
                  </a:cubicBezTo>
                  <a:cubicBezTo>
                    <a:pt x="0" y="25"/>
                    <a:pt x="5" y="17"/>
                    <a:pt x="13" y="17"/>
                  </a:cubicBezTo>
                  <a:cubicBezTo>
                    <a:pt x="17" y="17"/>
                    <a:pt x="20"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8" y="23"/>
                    <a:pt x="17" y="22"/>
                    <a:pt x="14" y="22"/>
                  </a:cubicBezTo>
                  <a:cubicBezTo>
                    <a:pt x="9" y="22"/>
                    <a:pt x="6" y="27"/>
                    <a:pt x="6" y="35"/>
                  </a:cubicBezTo>
                  <a:cubicBezTo>
                    <a:pt x="6" y="45"/>
                    <a:pt x="8"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6" name="Freeform 33"/>
            <p:cNvSpPr>
              <a:spLocks noEditPoints="1"/>
            </p:cNvSpPr>
            <p:nvPr userDrawn="1"/>
          </p:nvSpPr>
          <p:spPr bwMode="auto">
            <a:xfrm>
              <a:off x="-943256" y="946852"/>
              <a:ext cx="69850" cy="104775"/>
            </a:xfrm>
            <a:custGeom>
              <a:avLst/>
              <a:gdLst>
                <a:gd name="T0" fmla="*/ 19 w 25"/>
                <a:gd name="T1" fmla="*/ 36 h 37"/>
                <a:gd name="T2" fmla="*/ 19 w 25"/>
                <a:gd name="T3" fmla="*/ 33 h 37"/>
                <a:gd name="T4" fmla="*/ 9 w 25"/>
                <a:gd name="T5" fmla="*/ 37 h 37"/>
                <a:gd name="T6" fmla="*/ 0 w 25"/>
                <a:gd name="T7" fmla="*/ 26 h 37"/>
                <a:gd name="T8" fmla="*/ 6 w 25"/>
                <a:gd name="T9" fmla="*/ 16 h 37"/>
                <a:gd name="T10" fmla="*/ 19 w 25"/>
                <a:gd name="T11" fmla="*/ 15 h 37"/>
                <a:gd name="T12" fmla="*/ 19 w 25"/>
                <a:gd name="T13" fmla="*/ 14 h 37"/>
                <a:gd name="T14" fmla="*/ 13 w 25"/>
                <a:gd name="T15" fmla="*/ 5 h 37"/>
                <a:gd name="T16" fmla="*/ 2 w 25"/>
                <a:gd name="T17" fmla="*/ 7 h 37"/>
                <a:gd name="T18" fmla="*/ 2 w 25"/>
                <a:gd name="T19" fmla="*/ 3 h 37"/>
                <a:gd name="T20" fmla="*/ 15 w 25"/>
                <a:gd name="T21" fmla="*/ 0 h 37"/>
                <a:gd name="T22" fmla="*/ 23 w 25"/>
                <a:gd name="T23" fmla="*/ 3 h 37"/>
                <a:gd name="T24" fmla="*/ 25 w 25"/>
                <a:gd name="T25" fmla="*/ 14 h 37"/>
                <a:gd name="T26" fmla="*/ 25 w 25"/>
                <a:gd name="T27" fmla="*/ 36 h 37"/>
                <a:gd name="T28" fmla="*/ 19 w 25"/>
                <a:gd name="T29" fmla="*/ 36 h 37"/>
                <a:gd name="T30" fmla="*/ 19 w 25"/>
                <a:gd name="T31" fmla="*/ 19 h 37"/>
                <a:gd name="T32" fmla="*/ 5 w 25"/>
                <a:gd name="T33" fmla="*/ 26 h 37"/>
                <a:gd name="T34" fmla="*/ 10 w 25"/>
                <a:gd name="T35" fmla="*/ 32 h 37"/>
                <a:gd name="T36" fmla="*/ 19 w 25"/>
                <a:gd name="T37" fmla="*/ 30 h 37"/>
                <a:gd name="T38" fmla="*/ 19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9" y="36"/>
                  </a:moveTo>
                  <a:cubicBezTo>
                    <a:pt x="19" y="33"/>
                    <a:pt x="19" y="33"/>
                    <a:pt x="19" y="33"/>
                  </a:cubicBezTo>
                  <a:cubicBezTo>
                    <a:pt x="15" y="36"/>
                    <a:pt x="12" y="37"/>
                    <a:pt x="9" y="37"/>
                  </a:cubicBezTo>
                  <a:cubicBezTo>
                    <a:pt x="4" y="37"/>
                    <a:pt x="0" y="34"/>
                    <a:pt x="0" y="26"/>
                  </a:cubicBezTo>
                  <a:cubicBezTo>
                    <a:pt x="0" y="20"/>
                    <a:pt x="2" y="17"/>
                    <a:pt x="6" y="16"/>
                  </a:cubicBezTo>
                  <a:cubicBezTo>
                    <a:pt x="9" y="15"/>
                    <a:pt x="12" y="15"/>
                    <a:pt x="19" y="15"/>
                  </a:cubicBezTo>
                  <a:cubicBezTo>
                    <a:pt x="19" y="14"/>
                    <a:pt x="19" y="14"/>
                    <a:pt x="19" y="14"/>
                  </a:cubicBezTo>
                  <a:cubicBezTo>
                    <a:pt x="19" y="8"/>
                    <a:pt x="20" y="5"/>
                    <a:pt x="13" y="5"/>
                  </a:cubicBezTo>
                  <a:cubicBezTo>
                    <a:pt x="10" y="5"/>
                    <a:pt x="7" y="6"/>
                    <a:pt x="2" y="7"/>
                  </a:cubicBezTo>
                  <a:cubicBezTo>
                    <a:pt x="2" y="3"/>
                    <a:pt x="2" y="3"/>
                    <a:pt x="2" y="3"/>
                  </a:cubicBezTo>
                  <a:cubicBezTo>
                    <a:pt x="7" y="1"/>
                    <a:pt x="11" y="0"/>
                    <a:pt x="15" y="0"/>
                  </a:cubicBezTo>
                  <a:cubicBezTo>
                    <a:pt x="19" y="0"/>
                    <a:pt x="21" y="1"/>
                    <a:pt x="23" y="3"/>
                  </a:cubicBezTo>
                  <a:cubicBezTo>
                    <a:pt x="24" y="5"/>
                    <a:pt x="25" y="7"/>
                    <a:pt x="25" y="14"/>
                  </a:cubicBezTo>
                  <a:cubicBezTo>
                    <a:pt x="25" y="36"/>
                    <a:pt x="25" y="36"/>
                    <a:pt x="25" y="36"/>
                  </a:cubicBezTo>
                  <a:lnTo>
                    <a:pt x="19" y="36"/>
                  </a:lnTo>
                  <a:close/>
                  <a:moveTo>
                    <a:pt x="19" y="19"/>
                  </a:moveTo>
                  <a:cubicBezTo>
                    <a:pt x="8" y="20"/>
                    <a:pt x="5" y="21"/>
                    <a:pt x="5" y="26"/>
                  </a:cubicBezTo>
                  <a:cubicBezTo>
                    <a:pt x="5" y="30"/>
                    <a:pt x="7" y="32"/>
                    <a:pt x="10" y="32"/>
                  </a:cubicBezTo>
                  <a:cubicBezTo>
                    <a:pt x="13" y="32"/>
                    <a:pt x="19" y="30"/>
                    <a:pt x="19" y="30"/>
                  </a:cubicBezTo>
                  <a:lnTo>
                    <a:pt x="19"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7" name="Freeform 34"/>
            <p:cNvSpPr>
              <a:spLocks/>
            </p:cNvSpPr>
            <p:nvPr userDrawn="1"/>
          </p:nvSpPr>
          <p:spPr bwMode="auto">
            <a:xfrm>
              <a:off x="-844831" y="950027"/>
              <a:ext cx="47625" cy="98425"/>
            </a:xfrm>
            <a:custGeom>
              <a:avLst/>
              <a:gdLst>
                <a:gd name="T0" fmla="*/ 15 w 17"/>
                <a:gd name="T1" fmla="*/ 5 h 35"/>
                <a:gd name="T2" fmla="*/ 6 w 17"/>
                <a:gd name="T3" fmla="*/ 7 h 35"/>
                <a:gd name="T4" fmla="*/ 6 w 17"/>
                <a:gd name="T5" fmla="*/ 35 h 35"/>
                <a:gd name="T6" fmla="*/ 0 w 17"/>
                <a:gd name="T7" fmla="*/ 35 h 35"/>
                <a:gd name="T8" fmla="*/ 0 w 17"/>
                <a:gd name="T9" fmla="*/ 0 h 35"/>
                <a:gd name="T10" fmla="*/ 5 w 17"/>
                <a:gd name="T11" fmla="*/ 0 h 35"/>
                <a:gd name="T12" fmla="*/ 5 w 17"/>
                <a:gd name="T13" fmla="*/ 3 h 35"/>
                <a:gd name="T14" fmla="*/ 15 w 17"/>
                <a:gd name="T15" fmla="*/ 0 h 35"/>
                <a:gd name="T16" fmla="*/ 17 w 17"/>
                <a:gd name="T17" fmla="*/ 0 h 35"/>
                <a:gd name="T18" fmla="*/ 17 w 17"/>
                <a:gd name="T19" fmla="*/ 5 h 35"/>
                <a:gd name="T20" fmla="*/ 15 w 17"/>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2" y="0"/>
                    <a:pt x="15" y="0"/>
                  </a:cubicBezTo>
                  <a:cubicBezTo>
                    <a:pt x="15" y="0"/>
                    <a:pt x="16" y="0"/>
                    <a:pt x="17" y="0"/>
                  </a:cubicBezTo>
                  <a:cubicBezTo>
                    <a:pt x="17" y="5"/>
                    <a:pt x="17" y="5"/>
                    <a:pt x="17" y="5"/>
                  </a:cubicBezTo>
                  <a:cubicBezTo>
                    <a:pt x="16"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8" name="Freeform 35"/>
            <p:cNvSpPr>
              <a:spLocks noEditPoints="1"/>
            </p:cNvSpPr>
            <p:nvPr userDrawn="1"/>
          </p:nvSpPr>
          <p:spPr bwMode="auto">
            <a:xfrm>
              <a:off x="-790856"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20" y="53"/>
                    <a:pt x="15" y="54"/>
                    <a:pt x="12" y="54"/>
                  </a:cubicBezTo>
                  <a:cubicBezTo>
                    <a:pt x="5" y="54"/>
                    <a:pt x="0" y="47"/>
                    <a:pt x="0" y="36"/>
                  </a:cubicBezTo>
                  <a:cubicBezTo>
                    <a:pt x="0" y="25"/>
                    <a:pt x="5" y="17"/>
                    <a:pt x="13" y="17"/>
                  </a:cubicBezTo>
                  <a:cubicBezTo>
                    <a:pt x="17" y="17"/>
                    <a:pt x="21"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9" y="23"/>
                    <a:pt x="17" y="22"/>
                    <a:pt x="14" y="22"/>
                  </a:cubicBezTo>
                  <a:cubicBezTo>
                    <a:pt x="9" y="22"/>
                    <a:pt x="6" y="27"/>
                    <a:pt x="6" y="35"/>
                  </a:cubicBezTo>
                  <a:cubicBezTo>
                    <a:pt x="6" y="45"/>
                    <a:pt x="9"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9" name="Freeform 36"/>
            <p:cNvSpPr>
              <a:spLocks/>
            </p:cNvSpPr>
            <p:nvPr userDrawn="1"/>
          </p:nvSpPr>
          <p:spPr bwMode="auto">
            <a:xfrm>
              <a:off x="-687668" y="946852"/>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7"/>
                    <a:pt x="0" y="35"/>
                  </a:cubicBezTo>
                  <a:cubicBezTo>
                    <a:pt x="1" y="31"/>
                    <a:pt x="1" y="31"/>
                    <a:pt x="1" y="31"/>
                  </a:cubicBezTo>
                  <a:cubicBezTo>
                    <a:pt x="5" y="32"/>
                    <a:pt x="7" y="32"/>
                    <a:pt x="9" y="32"/>
                  </a:cubicBezTo>
                  <a:cubicBezTo>
                    <a:pt x="14" y="32"/>
                    <a:pt x="17" y="30"/>
                    <a:pt x="17" y="27"/>
                  </a:cubicBezTo>
                  <a:cubicBezTo>
                    <a:pt x="17" y="24"/>
                    <a:pt x="16" y="22"/>
                    <a:pt x="11" y="21"/>
                  </a:cubicBezTo>
                  <a:cubicBezTo>
                    <a:pt x="5" y="19"/>
                    <a:pt x="0" y="17"/>
                    <a:pt x="0" y="11"/>
                  </a:cubicBezTo>
                  <a:cubicBezTo>
                    <a:pt x="0" y="4"/>
                    <a:pt x="5" y="0"/>
                    <a:pt x="12" y="0"/>
                  </a:cubicBezTo>
                  <a:cubicBezTo>
                    <a:pt x="14" y="0"/>
                    <a:pt x="18"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0" name="Freeform 37"/>
            <p:cNvSpPr>
              <a:spLocks noEditPoints="1"/>
            </p:cNvSpPr>
            <p:nvPr userDrawn="1"/>
          </p:nvSpPr>
          <p:spPr bwMode="auto">
            <a:xfrm>
              <a:off x="-1975131" y="1118302"/>
              <a:ext cx="19050" cy="141288"/>
            </a:xfrm>
            <a:custGeom>
              <a:avLst/>
              <a:gdLst>
                <a:gd name="T0" fmla="*/ 4 w 7"/>
                <a:gd name="T1" fmla="*/ 7 h 50"/>
                <a:gd name="T2" fmla="*/ 0 w 7"/>
                <a:gd name="T3" fmla="*/ 3 h 50"/>
                <a:gd name="T4" fmla="*/ 4 w 7"/>
                <a:gd name="T5" fmla="*/ 0 h 50"/>
                <a:gd name="T6" fmla="*/ 7 w 7"/>
                <a:gd name="T7" fmla="*/ 3 h 50"/>
                <a:gd name="T8" fmla="*/ 4 w 7"/>
                <a:gd name="T9" fmla="*/ 7 h 50"/>
                <a:gd name="T10" fmla="*/ 1 w 7"/>
                <a:gd name="T11" fmla="*/ 15 h 50"/>
                <a:gd name="T12" fmla="*/ 7 w 7"/>
                <a:gd name="T13" fmla="*/ 15 h 50"/>
                <a:gd name="T14" fmla="*/ 7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4" y="7"/>
                  </a:moveTo>
                  <a:cubicBezTo>
                    <a:pt x="2" y="7"/>
                    <a:pt x="0" y="6"/>
                    <a:pt x="0" y="3"/>
                  </a:cubicBezTo>
                  <a:cubicBezTo>
                    <a:pt x="0" y="2"/>
                    <a:pt x="2" y="0"/>
                    <a:pt x="4" y="0"/>
                  </a:cubicBezTo>
                  <a:cubicBezTo>
                    <a:pt x="6" y="0"/>
                    <a:pt x="7" y="1"/>
                    <a:pt x="7" y="3"/>
                  </a:cubicBezTo>
                  <a:cubicBezTo>
                    <a:pt x="7"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1" name="Freeform 38"/>
            <p:cNvSpPr>
              <a:spLocks/>
            </p:cNvSpPr>
            <p:nvPr userDrawn="1"/>
          </p:nvSpPr>
          <p:spPr bwMode="auto">
            <a:xfrm>
              <a:off x="-1927506" y="1157989"/>
              <a:ext cx="122237" cy="101600"/>
            </a:xfrm>
            <a:custGeom>
              <a:avLst/>
              <a:gdLst>
                <a:gd name="T0" fmla="*/ 39 w 44"/>
                <a:gd name="T1" fmla="*/ 36 h 36"/>
                <a:gd name="T2" fmla="*/ 39 w 44"/>
                <a:gd name="T3" fmla="*/ 14 h 36"/>
                <a:gd name="T4" fmla="*/ 34 w 44"/>
                <a:gd name="T5" fmla="*/ 5 h 36"/>
                <a:gd name="T6" fmla="*/ 25 w 44"/>
                <a:gd name="T7" fmla="*/ 7 h 36"/>
                <a:gd name="T8" fmla="*/ 25 w 44"/>
                <a:gd name="T9" fmla="*/ 13 h 36"/>
                <a:gd name="T10" fmla="*/ 25 w 44"/>
                <a:gd name="T11" fmla="*/ 36 h 36"/>
                <a:gd name="T12" fmla="*/ 19 w 44"/>
                <a:gd name="T13" fmla="*/ 36 h 36"/>
                <a:gd name="T14" fmla="*/ 19 w 44"/>
                <a:gd name="T15" fmla="*/ 14 h 36"/>
                <a:gd name="T16" fmla="*/ 14 w 44"/>
                <a:gd name="T17" fmla="*/ 5 h 36"/>
                <a:gd name="T18" fmla="*/ 6 w 44"/>
                <a:gd name="T19" fmla="*/ 7 h 36"/>
                <a:gd name="T20" fmla="*/ 6 w 44"/>
                <a:gd name="T21" fmla="*/ 36 h 36"/>
                <a:gd name="T22" fmla="*/ 0 w 44"/>
                <a:gd name="T23" fmla="*/ 36 h 36"/>
                <a:gd name="T24" fmla="*/ 0 w 44"/>
                <a:gd name="T25" fmla="*/ 1 h 36"/>
                <a:gd name="T26" fmla="*/ 6 w 44"/>
                <a:gd name="T27" fmla="*/ 1 h 36"/>
                <a:gd name="T28" fmla="*/ 6 w 44"/>
                <a:gd name="T29" fmla="*/ 4 h 36"/>
                <a:gd name="T30" fmla="*/ 17 w 44"/>
                <a:gd name="T31" fmla="*/ 0 h 36"/>
                <a:gd name="T32" fmla="*/ 24 w 44"/>
                <a:gd name="T33" fmla="*/ 4 h 36"/>
                <a:gd name="T34" fmla="*/ 36 w 44"/>
                <a:gd name="T35" fmla="*/ 0 h 36"/>
                <a:gd name="T36" fmla="*/ 44 w 44"/>
                <a:gd name="T37" fmla="*/ 13 h 36"/>
                <a:gd name="T38" fmla="*/ 44 w 44"/>
                <a:gd name="T39" fmla="*/ 36 h 36"/>
                <a:gd name="T40" fmla="*/ 39 w 4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6">
                  <a:moveTo>
                    <a:pt x="39" y="36"/>
                  </a:moveTo>
                  <a:cubicBezTo>
                    <a:pt x="39" y="14"/>
                    <a:pt x="39" y="14"/>
                    <a:pt x="39" y="14"/>
                  </a:cubicBezTo>
                  <a:cubicBezTo>
                    <a:pt x="39" y="9"/>
                    <a:pt x="39" y="5"/>
                    <a:pt x="34" y="5"/>
                  </a:cubicBezTo>
                  <a:cubicBezTo>
                    <a:pt x="31" y="5"/>
                    <a:pt x="30" y="5"/>
                    <a:pt x="25" y="7"/>
                  </a:cubicBezTo>
                  <a:cubicBezTo>
                    <a:pt x="25" y="9"/>
                    <a:pt x="25" y="11"/>
                    <a:pt x="25" y="13"/>
                  </a:cubicBezTo>
                  <a:cubicBezTo>
                    <a:pt x="25" y="36"/>
                    <a:pt x="25" y="36"/>
                    <a:pt x="25" y="36"/>
                  </a:cubicBezTo>
                  <a:cubicBezTo>
                    <a:pt x="19" y="36"/>
                    <a:pt x="19" y="36"/>
                    <a:pt x="19" y="36"/>
                  </a:cubicBezTo>
                  <a:cubicBezTo>
                    <a:pt x="19" y="14"/>
                    <a:pt x="19" y="14"/>
                    <a:pt x="19" y="14"/>
                  </a:cubicBezTo>
                  <a:cubicBezTo>
                    <a:pt x="19" y="9"/>
                    <a:pt x="20" y="5"/>
                    <a:pt x="14" y="5"/>
                  </a:cubicBezTo>
                  <a:cubicBezTo>
                    <a:pt x="12" y="5"/>
                    <a:pt x="11" y="5"/>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4" y="0"/>
                    <a:pt x="17" y="0"/>
                  </a:cubicBezTo>
                  <a:cubicBezTo>
                    <a:pt x="20" y="0"/>
                    <a:pt x="23" y="1"/>
                    <a:pt x="24" y="4"/>
                  </a:cubicBezTo>
                  <a:cubicBezTo>
                    <a:pt x="27" y="3"/>
                    <a:pt x="32" y="0"/>
                    <a:pt x="36" y="0"/>
                  </a:cubicBezTo>
                  <a:cubicBezTo>
                    <a:pt x="44" y="0"/>
                    <a:pt x="44" y="6"/>
                    <a:pt x="44" y="13"/>
                  </a:cubicBezTo>
                  <a:cubicBezTo>
                    <a:pt x="44" y="36"/>
                    <a:pt x="44" y="36"/>
                    <a:pt x="44" y="36"/>
                  </a:cubicBezTo>
                  <a:lnTo>
                    <a:pt x="39"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2" name="Freeform 39"/>
            <p:cNvSpPr>
              <a:spLocks noEditPoints="1"/>
            </p:cNvSpPr>
            <p:nvPr userDrawn="1"/>
          </p:nvSpPr>
          <p:spPr bwMode="auto">
            <a:xfrm>
              <a:off x="-1776693" y="1157989"/>
              <a:ext cx="84137" cy="142875"/>
            </a:xfrm>
            <a:custGeom>
              <a:avLst/>
              <a:gdLst>
                <a:gd name="T0" fmla="*/ 17 w 30"/>
                <a:gd name="T1" fmla="*/ 37 h 51"/>
                <a:gd name="T2" fmla="*/ 6 w 30"/>
                <a:gd name="T3" fmla="*/ 33 h 51"/>
                <a:gd name="T4" fmla="*/ 6 w 30"/>
                <a:gd name="T5" fmla="*/ 51 h 51"/>
                <a:gd name="T6" fmla="*/ 0 w 30"/>
                <a:gd name="T7" fmla="*/ 51 h 51"/>
                <a:gd name="T8" fmla="*/ 0 w 30"/>
                <a:gd name="T9" fmla="*/ 1 h 51"/>
                <a:gd name="T10" fmla="*/ 6 w 30"/>
                <a:gd name="T11" fmla="*/ 1 h 51"/>
                <a:gd name="T12" fmla="*/ 6 w 30"/>
                <a:gd name="T13" fmla="*/ 4 h 51"/>
                <a:gd name="T14" fmla="*/ 18 w 30"/>
                <a:gd name="T15" fmla="*/ 0 h 51"/>
                <a:gd name="T16" fmla="*/ 30 w 30"/>
                <a:gd name="T17" fmla="*/ 18 h 51"/>
                <a:gd name="T18" fmla="*/ 17 w 30"/>
                <a:gd name="T19" fmla="*/ 37 h 51"/>
                <a:gd name="T20" fmla="*/ 16 w 30"/>
                <a:gd name="T21" fmla="*/ 5 h 51"/>
                <a:gd name="T22" fmla="*/ 6 w 30"/>
                <a:gd name="T23" fmla="*/ 7 h 51"/>
                <a:gd name="T24" fmla="*/ 6 w 30"/>
                <a:gd name="T25" fmla="*/ 29 h 51"/>
                <a:gd name="T26" fmla="*/ 15 w 30"/>
                <a:gd name="T27" fmla="*/ 32 h 51"/>
                <a:gd name="T28" fmla="*/ 24 w 30"/>
                <a:gd name="T29" fmla="*/ 19 h 51"/>
                <a:gd name="T30" fmla="*/ 16 w 30"/>
                <a:gd name="T31"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1">
                  <a:moveTo>
                    <a:pt x="17" y="37"/>
                  </a:moveTo>
                  <a:cubicBezTo>
                    <a:pt x="13" y="37"/>
                    <a:pt x="9" y="35"/>
                    <a:pt x="6" y="33"/>
                  </a:cubicBezTo>
                  <a:cubicBezTo>
                    <a:pt x="6" y="51"/>
                    <a:pt x="6" y="51"/>
                    <a:pt x="6" y="51"/>
                  </a:cubicBezTo>
                  <a:cubicBezTo>
                    <a:pt x="0" y="51"/>
                    <a:pt x="0" y="51"/>
                    <a:pt x="0" y="51"/>
                  </a:cubicBezTo>
                  <a:cubicBezTo>
                    <a:pt x="0" y="1"/>
                    <a:pt x="0" y="1"/>
                    <a:pt x="0" y="1"/>
                  </a:cubicBezTo>
                  <a:cubicBezTo>
                    <a:pt x="6" y="1"/>
                    <a:pt x="6" y="1"/>
                    <a:pt x="6" y="1"/>
                  </a:cubicBezTo>
                  <a:cubicBezTo>
                    <a:pt x="6" y="4"/>
                    <a:pt x="6" y="4"/>
                    <a:pt x="6" y="4"/>
                  </a:cubicBezTo>
                  <a:cubicBezTo>
                    <a:pt x="10" y="1"/>
                    <a:pt x="14" y="0"/>
                    <a:pt x="18" y="0"/>
                  </a:cubicBezTo>
                  <a:cubicBezTo>
                    <a:pt x="25" y="0"/>
                    <a:pt x="30" y="7"/>
                    <a:pt x="30" y="18"/>
                  </a:cubicBezTo>
                  <a:cubicBezTo>
                    <a:pt x="30" y="29"/>
                    <a:pt x="24" y="37"/>
                    <a:pt x="17" y="37"/>
                  </a:cubicBezTo>
                  <a:moveTo>
                    <a:pt x="16" y="5"/>
                  </a:moveTo>
                  <a:cubicBezTo>
                    <a:pt x="13" y="5"/>
                    <a:pt x="11" y="6"/>
                    <a:pt x="6" y="7"/>
                  </a:cubicBezTo>
                  <a:cubicBezTo>
                    <a:pt x="6" y="29"/>
                    <a:pt x="6" y="29"/>
                    <a:pt x="6" y="29"/>
                  </a:cubicBezTo>
                  <a:cubicBezTo>
                    <a:pt x="11" y="31"/>
                    <a:pt x="13" y="32"/>
                    <a:pt x="15" y="32"/>
                  </a:cubicBezTo>
                  <a:cubicBezTo>
                    <a:pt x="21" y="32"/>
                    <a:pt x="24" y="27"/>
                    <a:pt x="24" y="19"/>
                  </a:cubicBezTo>
                  <a:cubicBezTo>
                    <a:pt x="24" y="9"/>
                    <a:pt x="21"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3" name="Freeform 40"/>
            <p:cNvSpPr>
              <a:spLocks/>
            </p:cNvSpPr>
            <p:nvPr userDrawn="1"/>
          </p:nvSpPr>
          <p:spPr bwMode="auto">
            <a:xfrm>
              <a:off x="-1670331" y="1157989"/>
              <a:ext cx="46037" cy="101600"/>
            </a:xfrm>
            <a:custGeom>
              <a:avLst/>
              <a:gdLst>
                <a:gd name="T0" fmla="*/ 15 w 16"/>
                <a:gd name="T1" fmla="*/ 5 h 36"/>
                <a:gd name="T2" fmla="*/ 6 w 16"/>
                <a:gd name="T3" fmla="*/ 8 h 36"/>
                <a:gd name="T4" fmla="*/ 6 w 16"/>
                <a:gd name="T5" fmla="*/ 36 h 36"/>
                <a:gd name="T6" fmla="*/ 0 w 16"/>
                <a:gd name="T7" fmla="*/ 36 h 36"/>
                <a:gd name="T8" fmla="*/ 0 w 16"/>
                <a:gd name="T9" fmla="*/ 1 h 36"/>
                <a:gd name="T10" fmla="*/ 5 w 16"/>
                <a:gd name="T11" fmla="*/ 1 h 36"/>
                <a:gd name="T12" fmla="*/ 5 w 16"/>
                <a:gd name="T13" fmla="*/ 4 h 36"/>
                <a:gd name="T14" fmla="*/ 15 w 16"/>
                <a:gd name="T15" fmla="*/ 0 h 36"/>
                <a:gd name="T16" fmla="*/ 16 w 16"/>
                <a:gd name="T17" fmla="*/ 0 h 36"/>
                <a:gd name="T18" fmla="*/ 16 w 16"/>
                <a:gd name="T19" fmla="*/ 6 h 36"/>
                <a:gd name="T20" fmla="*/ 15 w 16"/>
                <a:gd name="T2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5" y="5"/>
                  </a:moveTo>
                  <a:cubicBezTo>
                    <a:pt x="12" y="5"/>
                    <a:pt x="9" y="6"/>
                    <a:pt x="6" y="8"/>
                  </a:cubicBezTo>
                  <a:cubicBezTo>
                    <a:pt x="6" y="36"/>
                    <a:pt x="6" y="36"/>
                    <a:pt x="6" y="36"/>
                  </a:cubicBezTo>
                  <a:cubicBezTo>
                    <a:pt x="0" y="36"/>
                    <a:pt x="0" y="36"/>
                    <a:pt x="0" y="36"/>
                  </a:cubicBezTo>
                  <a:cubicBezTo>
                    <a:pt x="0" y="1"/>
                    <a:pt x="0" y="1"/>
                    <a:pt x="0" y="1"/>
                  </a:cubicBezTo>
                  <a:cubicBezTo>
                    <a:pt x="5" y="1"/>
                    <a:pt x="5" y="1"/>
                    <a:pt x="5" y="1"/>
                  </a:cubicBezTo>
                  <a:cubicBezTo>
                    <a:pt x="5" y="4"/>
                    <a:pt x="5" y="4"/>
                    <a:pt x="5" y="4"/>
                  </a:cubicBezTo>
                  <a:cubicBezTo>
                    <a:pt x="9" y="1"/>
                    <a:pt x="11" y="0"/>
                    <a:pt x="15" y="0"/>
                  </a:cubicBezTo>
                  <a:cubicBezTo>
                    <a:pt x="15" y="0"/>
                    <a:pt x="16" y="0"/>
                    <a:pt x="16" y="0"/>
                  </a:cubicBezTo>
                  <a:cubicBezTo>
                    <a:pt x="16" y="6"/>
                    <a:pt x="16" y="6"/>
                    <a:pt x="16" y="6"/>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4" name="Freeform 41"/>
            <p:cNvSpPr>
              <a:spLocks noEditPoints="1"/>
            </p:cNvSpPr>
            <p:nvPr userDrawn="1"/>
          </p:nvSpPr>
          <p:spPr bwMode="auto">
            <a:xfrm>
              <a:off x="-1616356" y="1157989"/>
              <a:ext cx="87312" cy="104775"/>
            </a:xfrm>
            <a:custGeom>
              <a:avLst/>
              <a:gdLst>
                <a:gd name="T0" fmla="*/ 16 w 31"/>
                <a:gd name="T1" fmla="*/ 37 h 37"/>
                <a:gd name="T2" fmla="*/ 0 w 31"/>
                <a:gd name="T3" fmla="*/ 18 h 37"/>
                <a:gd name="T4" fmla="*/ 16 w 31"/>
                <a:gd name="T5" fmla="*/ 0 h 37"/>
                <a:gd name="T6" fmla="*/ 31 w 31"/>
                <a:gd name="T7" fmla="*/ 18 h 37"/>
                <a:gd name="T8" fmla="*/ 16 w 31"/>
                <a:gd name="T9" fmla="*/ 37 h 37"/>
                <a:gd name="T10" fmla="*/ 16 w 31"/>
                <a:gd name="T11" fmla="*/ 5 h 37"/>
                <a:gd name="T12" fmla="*/ 6 w 31"/>
                <a:gd name="T13" fmla="*/ 18 h 37"/>
                <a:gd name="T14" fmla="*/ 16 w 31"/>
                <a:gd name="T15" fmla="*/ 32 h 37"/>
                <a:gd name="T16" fmla="*/ 25 w 31"/>
                <a:gd name="T17" fmla="*/ 18 h 37"/>
                <a:gd name="T18" fmla="*/ 16 w 31"/>
                <a:gd name="T1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16" y="37"/>
                  </a:moveTo>
                  <a:cubicBezTo>
                    <a:pt x="6" y="37"/>
                    <a:pt x="0" y="30"/>
                    <a:pt x="0" y="18"/>
                  </a:cubicBezTo>
                  <a:cubicBezTo>
                    <a:pt x="0" y="7"/>
                    <a:pt x="6" y="0"/>
                    <a:pt x="16" y="0"/>
                  </a:cubicBezTo>
                  <a:cubicBezTo>
                    <a:pt x="26" y="0"/>
                    <a:pt x="31" y="6"/>
                    <a:pt x="31" y="18"/>
                  </a:cubicBezTo>
                  <a:cubicBezTo>
                    <a:pt x="31" y="30"/>
                    <a:pt x="26" y="37"/>
                    <a:pt x="16" y="37"/>
                  </a:cubicBezTo>
                  <a:moveTo>
                    <a:pt x="16" y="5"/>
                  </a:moveTo>
                  <a:cubicBezTo>
                    <a:pt x="9" y="5"/>
                    <a:pt x="6" y="9"/>
                    <a:pt x="6" y="18"/>
                  </a:cubicBezTo>
                  <a:cubicBezTo>
                    <a:pt x="6" y="28"/>
                    <a:pt x="9" y="32"/>
                    <a:pt x="16" y="32"/>
                  </a:cubicBezTo>
                  <a:cubicBezTo>
                    <a:pt x="22" y="32"/>
                    <a:pt x="25" y="28"/>
                    <a:pt x="25" y="18"/>
                  </a:cubicBezTo>
                  <a:cubicBezTo>
                    <a:pt x="25" y="9"/>
                    <a:pt x="23"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5" name="Freeform 42"/>
            <p:cNvSpPr>
              <a:spLocks/>
            </p:cNvSpPr>
            <p:nvPr userDrawn="1"/>
          </p:nvSpPr>
          <p:spPr bwMode="auto">
            <a:xfrm>
              <a:off x="-1517931" y="1161164"/>
              <a:ext cx="87312" cy="98425"/>
            </a:xfrm>
            <a:custGeom>
              <a:avLst/>
              <a:gdLst>
                <a:gd name="T0" fmla="*/ 33 w 55"/>
                <a:gd name="T1" fmla="*/ 62 h 62"/>
                <a:gd name="T2" fmla="*/ 21 w 55"/>
                <a:gd name="T3" fmla="*/ 62 h 62"/>
                <a:gd name="T4" fmla="*/ 0 w 55"/>
                <a:gd name="T5" fmla="*/ 0 h 62"/>
                <a:gd name="T6" fmla="*/ 10 w 55"/>
                <a:gd name="T7" fmla="*/ 0 h 62"/>
                <a:gd name="T8" fmla="*/ 28 w 55"/>
                <a:gd name="T9" fmla="*/ 53 h 62"/>
                <a:gd name="T10" fmla="*/ 46 w 55"/>
                <a:gd name="T11" fmla="*/ 0 h 62"/>
                <a:gd name="T12" fmla="*/ 55 w 55"/>
                <a:gd name="T13" fmla="*/ 0 h 62"/>
                <a:gd name="T14" fmla="*/ 33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3" y="62"/>
                  </a:moveTo>
                  <a:lnTo>
                    <a:pt x="21" y="62"/>
                  </a:lnTo>
                  <a:lnTo>
                    <a:pt x="0" y="0"/>
                  </a:lnTo>
                  <a:lnTo>
                    <a:pt x="10" y="0"/>
                  </a:lnTo>
                  <a:lnTo>
                    <a:pt x="28" y="53"/>
                  </a:lnTo>
                  <a:lnTo>
                    <a:pt x="46" y="0"/>
                  </a:lnTo>
                  <a:lnTo>
                    <a:pt x="55" y="0"/>
                  </a:lnTo>
                  <a:lnTo>
                    <a:pt x="3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6" name="Freeform 43"/>
            <p:cNvSpPr>
              <a:spLocks noEditPoints="1"/>
            </p:cNvSpPr>
            <p:nvPr userDrawn="1"/>
          </p:nvSpPr>
          <p:spPr bwMode="auto">
            <a:xfrm>
              <a:off x="-1417918" y="1118302"/>
              <a:ext cx="23812" cy="141288"/>
            </a:xfrm>
            <a:custGeom>
              <a:avLst/>
              <a:gdLst>
                <a:gd name="T0" fmla="*/ 4 w 8"/>
                <a:gd name="T1" fmla="*/ 7 h 50"/>
                <a:gd name="T2" fmla="*/ 0 w 8"/>
                <a:gd name="T3" fmla="*/ 3 h 50"/>
                <a:gd name="T4" fmla="*/ 4 w 8"/>
                <a:gd name="T5" fmla="*/ 0 h 50"/>
                <a:gd name="T6" fmla="*/ 8 w 8"/>
                <a:gd name="T7" fmla="*/ 3 h 50"/>
                <a:gd name="T8" fmla="*/ 4 w 8"/>
                <a:gd name="T9" fmla="*/ 7 h 50"/>
                <a:gd name="T10" fmla="*/ 1 w 8"/>
                <a:gd name="T11" fmla="*/ 15 h 50"/>
                <a:gd name="T12" fmla="*/ 7 w 8"/>
                <a:gd name="T13" fmla="*/ 15 h 50"/>
                <a:gd name="T14" fmla="*/ 7 w 8"/>
                <a:gd name="T15" fmla="*/ 50 h 50"/>
                <a:gd name="T16" fmla="*/ 1 w 8"/>
                <a:gd name="T17" fmla="*/ 50 h 50"/>
                <a:gd name="T18" fmla="*/ 1 w 8"/>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0">
                  <a:moveTo>
                    <a:pt x="4" y="7"/>
                  </a:moveTo>
                  <a:cubicBezTo>
                    <a:pt x="2" y="7"/>
                    <a:pt x="0" y="6"/>
                    <a:pt x="0" y="3"/>
                  </a:cubicBezTo>
                  <a:cubicBezTo>
                    <a:pt x="0" y="2"/>
                    <a:pt x="2" y="0"/>
                    <a:pt x="4" y="0"/>
                  </a:cubicBezTo>
                  <a:cubicBezTo>
                    <a:pt x="6" y="0"/>
                    <a:pt x="8" y="1"/>
                    <a:pt x="8" y="3"/>
                  </a:cubicBezTo>
                  <a:cubicBezTo>
                    <a:pt x="8"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7" name="Freeform 44"/>
            <p:cNvSpPr>
              <a:spLocks/>
            </p:cNvSpPr>
            <p:nvPr userDrawn="1"/>
          </p:nvSpPr>
          <p:spPr bwMode="auto">
            <a:xfrm>
              <a:off x="-1370293" y="1157989"/>
              <a:ext cx="79375" cy="101600"/>
            </a:xfrm>
            <a:custGeom>
              <a:avLst/>
              <a:gdLst>
                <a:gd name="T0" fmla="*/ 22 w 28"/>
                <a:gd name="T1" fmla="*/ 36 h 36"/>
                <a:gd name="T2" fmla="*/ 22 w 28"/>
                <a:gd name="T3" fmla="*/ 14 h 36"/>
                <a:gd name="T4" fmla="*/ 16 w 28"/>
                <a:gd name="T5" fmla="*/ 5 h 36"/>
                <a:gd name="T6" fmla="*/ 6 w 28"/>
                <a:gd name="T7" fmla="*/ 7 h 36"/>
                <a:gd name="T8" fmla="*/ 6 w 28"/>
                <a:gd name="T9" fmla="*/ 36 h 36"/>
                <a:gd name="T10" fmla="*/ 0 w 28"/>
                <a:gd name="T11" fmla="*/ 36 h 36"/>
                <a:gd name="T12" fmla="*/ 0 w 28"/>
                <a:gd name="T13" fmla="*/ 1 h 36"/>
                <a:gd name="T14" fmla="*/ 6 w 28"/>
                <a:gd name="T15" fmla="*/ 1 h 36"/>
                <a:gd name="T16" fmla="*/ 6 w 28"/>
                <a:gd name="T17" fmla="*/ 4 h 36"/>
                <a:gd name="T18" fmla="*/ 18 w 28"/>
                <a:gd name="T19" fmla="*/ 0 h 36"/>
                <a:gd name="T20" fmla="*/ 26 w 28"/>
                <a:gd name="T21" fmla="*/ 3 h 36"/>
                <a:gd name="T22" fmla="*/ 28 w 28"/>
                <a:gd name="T23" fmla="*/ 13 h 36"/>
                <a:gd name="T24" fmla="*/ 28 w 28"/>
                <a:gd name="T25" fmla="*/ 36 h 36"/>
                <a:gd name="T26" fmla="*/ 22 w 2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22" y="36"/>
                  </a:moveTo>
                  <a:cubicBezTo>
                    <a:pt x="22" y="14"/>
                    <a:pt x="22" y="14"/>
                    <a:pt x="22" y="14"/>
                  </a:cubicBezTo>
                  <a:cubicBezTo>
                    <a:pt x="22" y="9"/>
                    <a:pt x="22" y="5"/>
                    <a:pt x="16" y="5"/>
                  </a:cubicBezTo>
                  <a:cubicBezTo>
                    <a:pt x="13" y="5"/>
                    <a:pt x="10" y="6"/>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5" y="0"/>
                    <a:pt x="18" y="0"/>
                  </a:cubicBezTo>
                  <a:cubicBezTo>
                    <a:pt x="22" y="0"/>
                    <a:pt x="24" y="1"/>
                    <a:pt x="26" y="3"/>
                  </a:cubicBezTo>
                  <a:cubicBezTo>
                    <a:pt x="27" y="5"/>
                    <a:pt x="28" y="7"/>
                    <a:pt x="28" y="13"/>
                  </a:cubicBezTo>
                  <a:cubicBezTo>
                    <a:pt x="28" y="36"/>
                    <a:pt x="28" y="36"/>
                    <a:pt x="28" y="36"/>
                  </a:cubicBezTo>
                  <a:lnTo>
                    <a:pt x="2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8" name="Freeform 45"/>
            <p:cNvSpPr>
              <a:spLocks noEditPoints="1"/>
            </p:cNvSpPr>
            <p:nvPr userDrawn="1"/>
          </p:nvSpPr>
          <p:spPr bwMode="auto">
            <a:xfrm>
              <a:off x="-1268693" y="1157989"/>
              <a:ext cx="80962" cy="146050"/>
            </a:xfrm>
            <a:custGeom>
              <a:avLst/>
              <a:gdLst>
                <a:gd name="T0" fmla="*/ 25 w 29"/>
                <a:gd name="T1" fmla="*/ 49 h 52"/>
                <a:gd name="T2" fmla="*/ 15 w 29"/>
                <a:gd name="T3" fmla="*/ 52 h 52"/>
                <a:gd name="T4" fmla="*/ 2 w 29"/>
                <a:gd name="T5" fmla="*/ 50 h 52"/>
                <a:gd name="T6" fmla="*/ 3 w 29"/>
                <a:gd name="T7" fmla="*/ 46 h 52"/>
                <a:gd name="T8" fmla="*/ 12 w 29"/>
                <a:gd name="T9" fmla="*/ 47 h 52"/>
                <a:gd name="T10" fmla="*/ 22 w 29"/>
                <a:gd name="T11" fmla="*/ 43 h 52"/>
                <a:gd name="T12" fmla="*/ 23 w 29"/>
                <a:gd name="T13" fmla="*/ 34 h 52"/>
                <a:gd name="T14" fmla="*/ 23 w 29"/>
                <a:gd name="T15" fmla="*/ 32 h 52"/>
                <a:gd name="T16" fmla="*/ 12 w 29"/>
                <a:gd name="T17" fmla="*/ 36 h 52"/>
                <a:gd name="T18" fmla="*/ 0 w 29"/>
                <a:gd name="T19" fmla="*/ 18 h 52"/>
                <a:gd name="T20" fmla="*/ 13 w 29"/>
                <a:gd name="T21" fmla="*/ 0 h 52"/>
                <a:gd name="T22" fmla="*/ 23 w 29"/>
                <a:gd name="T23" fmla="*/ 4 h 52"/>
                <a:gd name="T24" fmla="*/ 23 w 29"/>
                <a:gd name="T25" fmla="*/ 1 h 52"/>
                <a:gd name="T26" fmla="*/ 29 w 29"/>
                <a:gd name="T27" fmla="*/ 1 h 52"/>
                <a:gd name="T28" fmla="*/ 29 w 29"/>
                <a:gd name="T29" fmla="*/ 34 h 52"/>
                <a:gd name="T30" fmla="*/ 25 w 29"/>
                <a:gd name="T31" fmla="*/ 49 h 52"/>
                <a:gd name="T32" fmla="*/ 23 w 29"/>
                <a:gd name="T33" fmla="*/ 7 h 52"/>
                <a:gd name="T34" fmla="*/ 14 w 29"/>
                <a:gd name="T35" fmla="*/ 5 h 52"/>
                <a:gd name="T36" fmla="*/ 6 w 29"/>
                <a:gd name="T37" fmla="*/ 18 h 52"/>
                <a:gd name="T38" fmla="*/ 14 w 29"/>
                <a:gd name="T39" fmla="*/ 31 h 52"/>
                <a:gd name="T40" fmla="*/ 23 w 29"/>
                <a:gd name="T41" fmla="*/ 29 h 52"/>
                <a:gd name="T42" fmla="*/ 23 w 29"/>
                <a:gd name="T4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8" y="51"/>
                    <a:pt x="2" y="50"/>
                  </a:cubicBezTo>
                  <a:cubicBezTo>
                    <a:pt x="3" y="46"/>
                    <a:pt x="3" y="46"/>
                    <a:pt x="3" y="46"/>
                  </a:cubicBezTo>
                  <a:cubicBezTo>
                    <a:pt x="7" y="47"/>
                    <a:pt x="10" y="47"/>
                    <a:pt x="12" y="47"/>
                  </a:cubicBezTo>
                  <a:cubicBezTo>
                    <a:pt x="17" y="47"/>
                    <a:pt x="21" y="46"/>
                    <a:pt x="22" y="43"/>
                  </a:cubicBezTo>
                  <a:cubicBezTo>
                    <a:pt x="23" y="42"/>
                    <a:pt x="23" y="40"/>
                    <a:pt x="23" y="34"/>
                  </a:cubicBezTo>
                  <a:cubicBezTo>
                    <a:pt x="23" y="32"/>
                    <a:pt x="23" y="32"/>
                    <a:pt x="23" y="32"/>
                  </a:cubicBezTo>
                  <a:cubicBezTo>
                    <a:pt x="19" y="35"/>
                    <a:pt x="15" y="36"/>
                    <a:pt x="12" y="36"/>
                  </a:cubicBezTo>
                  <a:cubicBezTo>
                    <a:pt x="4" y="36"/>
                    <a:pt x="0" y="29"/>
                    <a:pt x="0" y="18"/>
                  </a:cubicBezTo>
                  <a:cubicBezTo>
                    <a:pt x="0" y="7"/>
                    <a:pt x="5" y="0"/>
                    <a:pt x="13" y="0"/>
                  </a:cubicBezTo>
                  <a:cubicBezTo>
                    <a:pt x="16" y="0"/>
                    <a:pt x="20" y="2"/>
                    <a:pt x="23" y="4"/>
                  </a:cubicBezTo>
                  <a:cubicBezTo>
                    <a:pt x="23" y="1"/>
                    <a:pt x="23" y="1"/>
                    <a:pt x="23" y="1"/>
                  </a:cubicBezTo>
                  <a:cubicBezTo>
                    <a:pt x="29" y="1"/>
                    <a:pt x="29" y="1"/>
                    <a:pt x="29" y="1"/>
                  </a:cubicBezTo>
                  <a:cubicBezTo>
                    <a:pt x="29" y="34"/>
                    <a:pt x="29" y="34"/>
                    <a:pt x="29" y="34"/>
                  </a:cubicBezTo>
                  <a:cubicBezTo>
                    <a:pt x="29" y="43"/>
                    <a:pt x="28" y="46"/>
                    <a:pt x="25" y="49"/>
                  </a:cubicBezTo>
                  <a:moveTo>
                    <a:pt x="23" y="7"/>
                  </a:moveTo>
                  <a:cubicBezTo>
                    <a:pt x="18" y="5"/>
                    <a:pt x="17" y="5"/>
                    <a:pt x="14" y="5"/>
                  </a:cubicBezTo>
                  <a:cubicBezTo>
                    <a:pt x="9" y="5"/>
                    <a:pt x="6" y="10"/>
                    <a:pt x="6" y="18"/>
                  </a:cubicBezTo>
                  <a:cubicBezTo>
                    <a:pt x="6" y="27"/>
                    <a:pt x="8" y="31"/>
                    <a:pt x="14" y="31"/>
                  </a:cubicBezTo>
                  <a:cubicBezTo>
                    <a:pt x="16" y="31"/>
                    <a:pt x="18" y="31"/>
                    <a:pt x="23" y="29"/>
                  </a:cubicBezTo>
                  <a:lnTo>
                    <a:pt x="23"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9" name="Rectangle 46"/>
            <p:cNvSpPr>
              <a:spLocks noChangeArrowheads="1"/>
            </p:cNvSpPr>
            <p:nvPr userDrawn="1"/>
          </p:nvSpPr>
          <p:spPr bwMode="auto">
            <a:xfrm>
              <a:off x="-1105181" y="1110364"/>
              <a:ext cx="15875" cy="149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0" name="Freeform 47"/>
            <p:cNvSpPr>
              <a:spLocks noEditPoints="1"/>
            </p:cNvSpPr>
            <p:nvPr userDrawn="1"/>
          </p:nvSpPr>
          <p:spPr bwMode="auto">
            <a:xfrm>
              <a:off x="-1060731" y="1118302"/>
              <a:ext cx="19050" cy="141288"/>
            </a:xfrm>
            <a:custGeom>
              <a:avLst/>
              <a:gdLst>
                <a:gd name="T0" fmla="*/ 3 w 7"/>
                <a:gd name="T1" fmla="*/ 7 h 50"/>
                <a:gd name="T2" fmla="*/ 0 w 7"/>
                <a:gd name="T3" fmla="*/ 3 h 50"/>
                <a:gd name="T4" fmla="*/ 3 w 7"/>
                <a:gd name="T5" fmla="*/ 0 h 50"/>
                <a:gd name="T6" fmla="*/ 7 w 7"/>
                <a:gd name="T7" fmla="*/ 3 h 50"/>
                <a:gd name="T8" fmla="*/ 3 w 7"/>
                <a:gd name="T9" fmla="*/ 7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7"/>
                  </a:moveTo>
                  <a:cubicBezTo>
                    <a:pt x="1" y="7"/>
                    <a:pt x="0" y="6"/>
                    <a:pt x="0" y="3"/>
                  </a:cubicBezTo>
                  <a:cubicBezTo>
                    <a:pt x="0" y="2"/>
                    <a:pt x="1" y="0"/>
                    <a:pt x="3" y="0"/>
                  </a:cubicBezTo>
                  <a:cubicBezTo>
                    <a:pt x="5" y="0"/>
                    <a:pt x="7" y="1"/>
                    <a:pt x="7" y="3"/>
                  </a:cubicBezTo>
                  <a:cubicBezTo>
                    <a:pt x="7" y="5"/>
                    <a:pt x="5" y="7"/>
                    <a:pt x="3" y="7"/>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1" name="Freeform 48"/>
            <p:cNvSpPr>
              <a:spLocks/>
            </p:cNvSpPr>
            <p:nvPr userDrawn="1"/>
          </p:nvSpPr>
          <p:spPr bwMode="auto">
            <a:xfrm>
              <a:off x="-1027393" y="1161164"/>
              <a:ext cx="87312" cy="98425"/>
            </a:xfrm>
            <a:custGeom>
              <a:avLst/>
              <a:gdLst>
                <a:gd name="T0" fmla="*/ 34 w 55"/>
                <a:gd name="T1" fmla="*/ 62 h 62"/>
                <a:gd name="T2" fmla="*/ 21 w 55"/>
                <a:gd name="T3" fmla="*/ 62 h 62"/>
                <a:gd name="T4" fmla="*/ 0 w 55"/>
                <a:gd name="T5" fmla="*/ 0 h 62"/>
                <a:gd name="T6" fmla="*/ 11 w 55"/>
                <a:gd name="T7" fmla="*/ 0 h 62"/>
                <a:gd name="T8" fmla="*/ 28 w 55"/>
                <a:gd name="T9" fmla="*/ 53 h 62"/>
                <a:gd name="T10" fmla="*/ 46 w 55"/>
                <a:gd name="T11" fmla="*/ 0 h 62"/>
                <a:gd name="T12" fmla="*/ 55 w 55"/>
                <a:gd name="T13" fmla="*/ 0 h 62"/>
                <a:gd name="T14" fmla="*/ 34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4" y="62"/>
                  </a:moveTo>
                  <a:lnTo>
                    <a:pt x="21" y="62"/>
                  </a:lnTo>
                  <a:lnTo>
                    <a:pt x="0" y="0"/>
                  </a:lnTo>
                  <a:lnTo>
                    <a:pt x="11" y="0"/>
                  </a:lnTo>
                  <a:lnTo>
                    <a:pt x="28" y="53"/>
                  </a:lnTo>
                  <a:lnTo>
                    <a:pt x="46" y="0"/>
                  </a:lnTo>
                  <a:lnTo>
                    <a:pt x="55" y="0"/>
                  </a:lnTo>
                  <a:lnTo>
                    <a:pt x="34"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2" name="Freeform 49"/>
            <p:cNvSpPr>
              <a:spLocks noEditPoints="1"/>
            </p:cNvSpPr>
            <p:nvPr userDrawn="1"/>
          </p:nvSpPr>
          <p:spPr bwMode="auto">
            <a:xfrm>
              <a:off x="-928968" y="1157989"/>
              <a:ext cx="79375" cy="104775"/>
            </a:xfrm>
            <a:custGeom>
              <a:avLst/>
              <a:gdLst>
                <a:gd name="T0" fmla="*/ 6 w 28"/>
                <a:gd name="T1" fmla="*/ 19 h 37"/>
                <a:gd name="T2" fmla="*/ 6 w 28"/>
                <a:gd name="T3" fmla="*/ 20 h 37"/>
                <a:gd name="T4" fmla="*/ 15 w 28"/>
                <a:gd name="T5" fmla="*/ 32 h 37"/>
                <a:gd name="T6" fmla="*/ 27 w 28"/>
                <a:gd name="T7" fmla="*/ 29 h 37"/>
                <a:gd name="T8" fmla="*/ 28 w 28"/>
                <a:gd name="T9" fmla="*/ 32 h 37"/>
                <a:gd name="T10" fmla="*/ 13 w 28"/>
                <a:gd name="T11" fmla="*/ 37 h 37"/>
                <a:gd name="T12" fmla="*/ 0 w 28"/>
                <a:gd name="T13" fmla="*/ 20 h 37"/>
                <a:gd name="T14" fmla="*/ 15 w 28"/>
                <a:gd name="T15" fmla="*/ 0 h 37"/>
                <a:gd name="T16" fmla="*/ 28 w 28"/>
                <a:gd name="T17" fmla="*/ 17 h 37"/>
                <a:gd name="T18" fmla="*/ 28 w 28"/>
                <a:gd name="T19" fmla="*/ 19 h 37"/>
                <a:gd name="T20" fmla="*/ 6 w 28"/>
                <a:gd name="T21" fmla="*/ 19 h 37"/>
                <a:gd name="T22" fmla="*/ 15 w 28"/>
                <a:gd name="T23" fmla="*/ 4 h 37"/>
                <a:gd name="T24" fmla="*/ 6 w 28"/>
                <a:gd name="T25" fmla="*/ 15 h 37"/>
                <a:gd name="T26" fmla="*/ 23 w 28"/>
                <a:gd name="T27" fmla="*/ 15 h 37"/>
                <a:gd name="T28" fmla="*/ 15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6" y="19"/>
                  </a:moveTo>
                  <a:cubicBezTo>
                    <a:pt x="6" y="20"/>
                    <a:pt x="6" y="20"/>
                    <a:pt x="6" y="20"/>
                  </a:cubicBezTo>
                  <a:cubicBezTo>
                    <a:pt x="6" y="28"/>
                    <a:pt x="9" y="32"/>
                    <a:pt x="15" y="32"/>
                  </a:cubicBezTo>
                  <a:cubicBezTo>
                    <a:pt x="18" y="32"/>
                    <a:pt x="21" y="31"/>
                    <a:pt x="27" y="29"/>
                  </a:cubicBezTo>
                  <a:cubicBezTo>
                    <a:pt x="28" y="32"/>
                    <a:pt x="28" y="32"/>
                    <a:pt x="28" y="32"/>
                  </a:cubicBezTo>
                  <a:cubicBezTo>
                    <a:pt x="21" y="36"/>
                    <a:pt x="18" y="37"/>
                    <a:pt x="13" y="37"/>
                  </a:cubicBezTo>
                  <a:cubicBezTo>
                    <a:pt x="5" y="37"/>
                    <a:pt x="0" y="30"/>
                    <a:pt x="0" y="20"/>
                  </a:cubicBezTo>
                  <a:cubicBezTo>
                    <a:pt x="0" y="7"/>
                    <a:pt x="5" y="0"/>
                    <a:pt x="15" y="0"/>
                  </a:cubicBezTo>
                  <a:cubicBezTo>
                    <a:pt x="24" y="0"/>
                    <a:pt x="28" y="6"/>
                    <a:pt x="28" y="17"/>
                  </a:cubicBezTo>
                  <a:cubicBezTo>
                    <a:pt x="28" y="19"/>
                    <a:pt x="28" y="19"/>
                    <a:pt x="28" y="19"/>
                  </a:cubicBezTo>
                  <a:lnTo>
                    <a:pt x="6" y="19"/>
                  </a:lnTo>
                  <a:close/>
                  <a:moveTo>
                    <a:pt x="15" y="4"/>
                  </a:moveTo>
                  <a:cubicBezTo>
                    <a:pt x="10" y="4"/>
                    <a:pt x="7" y="8"/>
                    <a:pt x="6" y="15"/>
                  </a:cubicBezTo>
                  <a:cubicBezTo>
                    <a:pt x="23" y="15"/>
                    <a:pt x="23" y="15"/>
                    <a:pt x="23" y="15"/>
                  </a:cubicBezTo>
                  <a:cubicBezTo>
                    <a:pt x="23" y="7"/>
                    <a:pt x="20" y="4"/>
                    <a:pt x="15"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3" name="Freeform 50"/>
            <p:cNvSpPr>
              <a:spLocks/>
            </p:cNvSpPr>
            <p:nvPr userDrawn="1"/>
          </p:nvSpPr>
          <p:spPr bwMode="auto">
            <a:xfrm>
              <a:off x="-836893" y="1157989"/>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6 h 37"/>
                <a:gd name="T10" fmla="*/ 12 w 23"/>
                <a:gd name="T11" fmla="*/ 20 h 37"/>
                <a:gd name="T12" fmla="*/ 0 w 23"/>
                <a:gd name="T13" fmla="*/ 10 h 37"/>
                <a:gd name="T14" fmla="*/ 12 w 23"/>
                <a:gd name="T15" fmla="*/ 0 h 37"/>
                <a:gd name="T16" fmla="*/ 21 w 23"/>
                <a:gd name="T17" fmla="*/ 2 h 37"/>
                <a:gd name="T18" fmla="*/ 20 w 23"/>
                <a:gd name="T19" fmla="*/ 6 h 37"/>
                <a:gd name="T20" fmla="*/ 12 w 23"/>
                <a:gd name="T21" fmla="*/ 4 h 37"/>
                <a:gd name="T22" fmla="*/ 6 w 23"/>
                <a:gd name="T23" fmla="*/ 10 h 37"/>
                <a:gd name="T24" fmla="*/ 23 w 23"/>
                <a:gd name="T25" fmla="*/ 25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6"/>
                    <a:pt x="0" y="35"/>
                  </a:cubicBezTo>
                  <a:cubicBezTo>
                    <a:pt x="1" y="31"/>
                    <a:pt x="1" y="31"/>
                    <a:pt x="1" y="31"/>
                  </a:cubicBezTo>
                  <a:cubicBezTo>
                    <a:pt x="5" y="32"/>
                    <a:pt x="7" y="32"/>
                    <a:pt x="9" y="32"/>
                  </a:cubicBezTo>
                  <a:cubicBezTo>
                    <a:pt x="15" y="32"/>
                    <a:pt x="17" y="30"/>
                    <a:pt x="17" y="26"/>
                  </a:cubicBezTo>
                  <a:cubicBezTo>
                    <a:pt x="17" y="23"/>
                    <a:pt x="16" y="22"/>
                    <a:pt x="12" y="20"/>
                  </a:cubicBezTo>
                  <a:cubicBezTo>
                    <a:pt x="5" y="19"/>
                    <a:pt x="0" y="16"/>
                    <a:pt x="0" y="10"/>
                  </a:cubicBezTo>
                  <a:cubicBezTo>
                    <a:pt x="0" y="4"/>
                    <a:pt x="5" y="0"/>
                    <a:pt x="12" y="0"/>
                  </a:cubicBezTo>
                  <a:cubicBezTo>
                    <a:pt x="15" y="0"/>
                    <a:pt x="18" y="1"/>
                    <a:pt x="21" y="2"/>
                  </a:cubicBezTo>
                  <a:cubicBezTo>
                    <a:pt x="20" y="6"/>
                    <a:pt x="20" y="6"/>
                    <a:pt x="20" y="6"/>
                  </a:cubicBezTo>
                  <a:cubicBezTo>
                    <a:pt x="17" y="5"/>
                    <a:pt x="14" y="4"/>
                    <a:pt x="12" y="4"/>
                  </a:cubicBezTo>
                  <a:cubicBezTo>
                    <a:pt x="8" y="4"/>
                    <a:pt x="6" y="6"/>
                    <a:pt x="6" y="10"/>
                  </a:cubicBezTo>
                  <a:cubicBezTo>
                    <a:pt x="6" y="18"/>
                    <a:pt x="23" y="13"/>
                    <a:pt x="23" y="25"/>
                  </a:cubicBezTo>
                  <a:cubicBezTo>
                    <a:pt x="23" y="32"/>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113" name="AutoShape 56"/>
          <p:cNvSpPr>
            <a:spLocks noChangeAspect="1" noChangeArrowheads="1" noTextEdit="1"/>
          </p:cNvSpPr>
          <p:nvPr userDrawn="1"/>
        </p:nvSpPr>
        <p:spPr bwMode="auto">
          <a:xfrm>
            <a:off x="-2203450" y="1238250"/>
            <a:ext cx="19177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117" name="Group 116"/>
          <p:cNvGrpSpPr/>
          <p:nvPr userDrawn="1"/>
        </p:nvGrpSpPr>
        <p:grpSpPr>
          <a:xfrm>
            <a:off x="9362272" y="3637244"/>
            <a:ext cx="2247909" cy="2201807"/>
            <a:chOff x="-2039938" y="4012733"/>
            <a:chExt cx="1935163" cy="1895475"/>
          </a:xfrm>
        </p:grpSpPr>
        <p:sp>
          <p:nvSpPr>
            <p:cNvPr id="114" name="Freeform 58"/>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5" name="Freeform 59"/>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6" name="Freeform 60"/>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118"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2766213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21E5B"/>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228600" indent="-228600">
              <a:buClr>
                <a:srgbClr val="009ABC"/>
              </a:buClr>
              <a:buSzPct val="100000"/>
              <a:buFont typeface="Wingdings" panose="05000000000000000000" pitchFamily="2" charset="2"/>
              <a:buChar char="§"/>
              <a:defRPr>
                <a:solidFill>
                  <a:srgbClr val="221E5B"/>
                </a:solidFill>
              </a:defRPr>
            </a:lvl1pPr>
            <a:lvl2pPr marL="685800" indent="-228600">
              <a:buClr>
                <a:srgbClr val="009ABC"/>
              </a:buClr>
              <a:buFont typeface="Wingdings" panose="05000000000000000000" pitchFamily="2" charset="2"/>
              <a:buChar char="§"/>
              <a:defRPr>
                <a:solidFill>
                  <a:srgbClr val="221E5B"/>
                </a:solidFill>
              </a:defRPr>
            </a:lvl2pPr>
            <a:lvl3pPr marL="1143000" indent="-228600">
              <a:buClr>
                <a:srgbClr val="009ABC"/>
              </a:buClr>
              <a:buFont typeface="Wingdings" panose="05000000000000000000" pitchFamily="2" charset="2"/>
              <a:buChar char="§"/>
              <a:defRPr>
                <a:solidFill>
                  <a:srgbClr val="221E5B"/>
                </a:solidFill>
              </a:defRPr>
            </a:lvl3pPr>
            <a:lvl4pPr marL="1600200" indent="-228600">
              <a:buClr>
                <a:srgbClr val="009ABC"/>
              </a:buClr>
              <a:buFont typeface="Wingdings" panose="05000000000000000000" pitchFamily="2" charset="2"/>
              <a:buChar char="§"/>
              <a:defRPr>
                <a:solidFill>
                  <a:srgbClr val="221E5B"/>
                </a:solidFill>
              </a:defRPr>
            </a:lvl4pPr>
            <a:lvl5pPr marL="2057400" indent="-228600">
              <a:buClr>
                <a:srgbClr val="009ABC"/>
              </a:buClr>
              <a:buFont typeface="Wingdings" panose="05000000000000000000" pitchFamily="2" charset="2"/>
              <a:buChar char="§"/>
              <a:defRPr>
                <a:solidFill>
                  <a:srgbClr val="221E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GB">
                <a:solidFill>
                  <a:prstClr val="white"/>
                </a:solidFill>
              </a:rPr>
              <a:t>Towards the Education Inspection Framework 2019</a:t>
            </a:r>
          </a:p>
        </p:txBody>
      </p:sp>
      <p:sp>
        <p:nvSpPr>
          <p:cNvPr id="6" name="Slide Number Placeholder 5"/>
          <p:cNvSpPr>
            <a:spLocks noGrp="1"/>
          </p:cNvSpPr>
          <p:nvPr>
            <p:ph type="sldNum" sz="quarter" idx="12"/>
          </p:nvPr>
        </p:nvSpPr>
        <p:spPr/>
        <p:txBody>
          <a:bodyPr/>
          <a:lstStyle/>
          <a:p>
            <a:r>
              <a:rPr lang="en-GB" dirty="0">
                <a:solidFill>
                  <a:prstClr val="white"/>
                </a:solidFill>
              </a:rPr>
              <a:t>Slide</a:t>
            </a:r>
            <a:r>
              <a:rPr lang="en-GB" dirty="0"/>
              <a:t> </a:t>
            </a:r>
            <a:fld id="{5F4C8201-D8A8-417D-8A18-42E93E6C5D44}" type="slidenum">
              <a:rPr lang="en-GB" b="1" smtClean="0"/>
              <a:pPr/>
              <a:t>‹#›</a:t>
            </a:fld>
            <a:endParaRPr lang="en-GB" b="1" dirty="0"/>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solidFill>
                <a:prstClr val="white"/>
              </a:solidFill>
            </a:endParaRPr>
          </a:p>
        </p:txBody>
      </p:sp>
    </p:spTree>
    <p:extLst>
      <p:ext uri="{BB962C8B-B14F-4D97-AF65-F5344CB8AC3E}">
        <p14:creationId xmlns:p14="http://schemas.microsoft.com/office/powerpoint/2010/main" val="2578040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bwMode="auto">
          <a:xfrm>
            <a:off x="0" y="0"/>
            <a:ext cx="12192000" cy="6858000"/>
          </a:xfrm>
          <a:prstGeom prst="rect">
            <a:avLst/>
          </a:prstGeom>
          <a:solidFill>
            <a:srgbClr val="009ABC"/>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solidFill>
                <a:prstClr val="black"/>
              </a:solidFill>
            </a:endParaRPr>
          </a:p>
        </p:txBody>
      </p:sp>
      <p:sp>
        <p:nvSpPr>
          <p:cNvPr id="56" name="Freeform 54"/>
          <p:cNvSpPr>
            <a:spLocks/>
          </p:cNvSpPr>
          <p:nvPr userDrawn="1"/>
        </p:nvSpPr>
        <p:spPr bwMode="auto">
          <a:xfrm>
            <a:off x="666001" y="6315812"/>
            <a:ext cx="10924476" cy="542188"/>
          </a:xfrm>
          <a:custGeom>
            <a:avLst/>
            <a:gdLst>
              <a:gd name="T0" fmla="*/ 3000 w 3000"/>
              <a:gd name="T1" fmla="*/ 146 h 146"/>
              <a:gd name="T2" fmla="*/ 3000 w 3000"/>
              <a:gd name="T3" fmla="*/ 49 h 146"/>
              <a:gd name="T4" fmla="*/ 2951 w 3000"/>
              <a:gd name="T5" fmla="*/ 0 h 146"/>
              <a:gd name="T6" fmla="*/ 48 w 3000"/>
              <a:gd name="T7" fmla="*/ 0 h 146"/>
              <a:gd name="T8" fmla="*/ 0 w 3000"/>
              <a:gd name="T9" fmla="*/ 49 h 146"/>
              <a:gd name="T10" fmla="*/ 0 w 3000"/>
              <a:gd name="T11" fmla="*/ 146 h 146"/>
              <a:gd name="T12" fmla="*/ 3000 w 3000"/>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3000" h="146">
                <a:moveTo>
                  <a:pt x="3000" y="146"/>
                </a:moveTo>
                <a:cubicBezTo>
                  <a:pt x="3000" y="49"/>
                  <a:pt x="3000" y="49"/>
                  <a:pt x="3000" y="49"/>
                </a:cubicBezTo>
                <a:cubicBezTo>
                  <a:pt x="3000" y="22"/>
                  <a:pt x="2978" y="0"/>
                  <a:pt x="2951" y="0"/>
                </a:cubicBezTo>
                <a:cubicBezTo>
                  <a:pt x="48" y="0"/>
                  <a:pt x="48" y="0"/>
                  <a:pt x="48" y="0"/>
                </a:cubicBezTo>
                <a:cubicBezTo>
                  <a:pt x="21" y="0"/>
                  <a:pt x="0" y="22"/>
                  <a:pt x="0" y="49"/>
                </a:cubicBezTo>
                <a:cubicBezTo>
                  <a:pt x="0" y="146"/>
                  <a:pt x="0" y="146"/>
                  <a:pt x="0" y="146"/>
                </a:cubicBezTo>
                <a:lnTo>
                  <a:pt x="3000" y="146"/>
                </a:lnTo>
                <a:close/>
              </a:path>
            </a:pathLst>
          </a:custGeom>
          <a:solidFill>
            <a:srgbClr val="FFFFFF">
              <a:alpha val="74902"/>
            </a:srgb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9" name="Group 8"/>
          <p:cNvGrpSpPr/>
          <p:nvPr userDrawn="1"/>
        </p:nvGrpSpPr>
        <p:grpSpPr>
          <a:xfrm>
            <a:off x="9939338" y="366995"/>
            <a:ext cx="1414462" cy="1200150"/>
            <a:chOff x="-1995768" y="103889"/>
            <a:chExt cx="1414462" cy="1200150"/>
          </a:xfrm>
        </p:grpSpPr>
        <p:sp>
          <p:nvSpPr>
            <p:cNvPr id="10" name="Freeform 9"/>
            <p:cNvSpPr>
              <a:spLocks/>
            </p:cNvSpPr>
            <p:nvPr userDrawn="1"/>
          </p:nvSpPr>
          <p:spPr bwMode="auto">
            <a:xfrm>
              <a:off x="-836893" y="103889"/>
              <a:ext cx="61912" cy="90488"/>
            </a:xfrm>
            <a:custGeom>
              <a:avLst/>
              <a:gdLst>
                <a:gd name="T0" fmla="*/ 0 w 22"/>
                <a:gd name="T1" fmla="*/ 11 h 32"/>
                <a:gd name="T2" fmla="*/ 11 w 22"/>
                <a:gd name="T3" fmla="*/ 0 h 32"/>
                <a:gd name="T4" fmla="*/ 22 w 22"/>
                <a:gd name="T5" fmla="*/ 11 h 32"/>
                <a:gd name="T6" fmla="*/ 22 w 22"/>
                <a:gd name="T7" fmla="*/ 21 h 32"/>
                <a:gd name="T8" fmla="*/ 11 w 22"/>
                <a:gd name="T9" fmla="*/ 32 h 32"/>
                <a:gd name="T10" fmla="*/ 0 w 22"/>
                <a:gd name="T11" fmla="*/ 21 h 32"/>
                <a:gd name="T12" fmla="*/ 0 w 22"/>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11"/>
                  </a:moveTo>
                  <a:cubicBezTo>
                    <a:pt x="0" y="5"/>
                    <a:pt x="5" y="0"/>
                    <a:pt x="11" y="0"/>
                  </a:cubicBezTo>
                  <a:cubicBezTo>
                    <a:pt x="17" y="0"/>
                    <a:pt x="22" y="5"/>
                    <a:pt x="22" y="11"/>
                  </a:cubicBezTo>
                  <a:cubicBezTo>
                    <a:pt x="22" y="21"/>
                    <a:pt x="22" y="21"/>
                    <a:pt x="22" y="21"/>
                  </a:cubicBezTo>
                  <a:cubicBezTo>
                    <a:pt x="22" y="27"/>
                    <a:pt x="17" y="32"/>
                    <a:pt x="11" y="32"/>
                  </a:cubicBezTo>
                  <a:cubicBezTo>
                    <a:pt x="5" y="32"/>
                    <a:pt x="0" y="27"/>
                    <a:pt x="0" y="21"/>
                  </a:cubicBez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Freeform 10"/>
            <p:cNvSpPr>
              <a:spLocks/>
            </p:cNvSpPr>
            <p:nvPr userDrawn="1"/>
          </p:nvSpPr>
          <p:spPr bwMode="auto">
            <a:xfrm>
              <a:off x="-990881" y="197552"/>
              <a:ext cx="369887" cy="246063"/>
            </a:xfrm>
            <a:custGeom>
              <a:avLst/>
              <a:gdLst>
                <a:gd name="T0" fmla="*/ 130 w 132"/>
                <a:gd name="T1" fmla="*/ 9 h 88"/>
                <a:gd name="T2" fmla="*/ 116 w 132"/>
                <a:gd name="T3" fmla="*/ 2 h 88"/>
                <a:gd name="T4" fmla="*/ 66 w 132"/>
                <a:gd name="T5" fmla="*/ 18 h 88"/>
                <a:gd name="T6" fmla="*/ 16 w 132"/>
                <a:gd name="T7" fmla="*/ 2 h 88"/>
                <a:gd name="T8" fmla="*/ 2 w 132"/>
                <a:gd name="T9" fmla="*/ 9 h 88"/>
                <a:gd name="T10" fmla="*/ 9 w 132"/>
                <a:gd name="T11" fmla="*/ 23 h 88"/>
                <a:gd name="T12" fmla="*/ 48 w 132"/>
                <a:gd name="T13" fmla="*/ 36 h 88"/>
                <a:gd name="T14" fmla="*/ 24 w 132"/>
                <a:gd name="T15" fmla="*/ 69 h 88"/>
                <a:gd name="T16" fmla="*/ 26 w 132"/>
                <a:gd name="T17" fmla="*/ 84 h 88"/>
                <a:gd name="T18" fmla="*/ 42 w 132"/>
                <a:gd name="T19" fmla="*/ 82 h 88"/>
                <a:gd name="T20" fmla="*/ 66 w 132"/>
                <a:gd name="T21" fmla="*/ 48 h 88"/>
                <a:gd name="T22" fmla="*/ 90 w 132"/>
                <a:gd name="T23" fmla="*/ 82 h 88"/>
                <a:gd name="T24" fmla="*/ 105 w 132"/>
                <a:gd name="T25" fmla="*/ 84 h 88"/>
                <a:gd name="T26" fmla="*/ 108 w 132"/>
                <a:gd name="T27" fmla="*/ 69 h 88"/>
                <a:gd name="T28" fmla="*/ 84 w 132"/>
                <a:gd name="T29" fmla="*/ 36 h 88"/>
                <a:gd name="T30" fmla="*/ 123 w 132"/>
                <a:gd name="T31" fmla="*/ 23 h 88"/>
                <a:gd name="T32" fmla="*/ 130 w 132"/>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88">
                  <a:moveTo>
                    <a:pt x="130" y="9"/>
                  </a:moveTo>
                  <a:cubicBezTo>
                    <a:pt x="128" y="3"/>
                    <a:pt x="122" y="0"/>
                    <a:pt x="116" y="2"/>
                  </a:cubicBezTo>
                  <a:cubicBezTo>
                    <a:pt x="66" y="18"/>
                    <a:pt x="66" y="18"/>
                    <a:pt x="66" y="18"/>
                  </a:cubicBezTo>
                  <a:cubicBezTo>
                    <a:pt x="16" y="2"/>
                    <a:pt x="16" y="2"/>
                    <a:pt x="16" y="2"/>
                  </a:cubicBezTo>
                  <a:cubicBezTo>
                    <a:pt x="10" y="0"/>
                    <a:pt x="4" y="3"/>
                    <a:pt x="2" y="9"/>
                  </a:cubicBezTo>
                  <a:cubicBezTo>
                    <a:pt x="0" y="15"/>
                    <a:pt x="3" y="21"/>
                    <a:pt x="9" y="23"/>
                  </a:cubicBezTo>
                  <a:cubicBezTo>
                    <a:pt x="48" y="36"/>
                    <a:pt x="48" y="36"/>
                    <a:pt x="48" y="36"/>
                  </a:cubicBezTo>
                  <a:cubicBezTo>
                    <a:pt x="24" y="69"/>
                    <a:pt x="24" y="69"/>
                    <a:pt x="24" y="69"/>
                  </a:cubicBezTo>
                  <a:cubicBezTo>
                    <a:pt x="20" y="74"/>
                    <a:pt x="21" y="81"/>
                    <a:pt x="26" y="84"/>
                  </a:cubicBezTo>
                  <a:cubicBezTo>
                    <a:pt x="31" y="88"/>
                    <a:pt x="38" y="87"/>
                    <a:pt x="42" y="82"/>
                  </a:cubicBezTo>
                  <a:cubicBezTo>
                    <a:pt x="66" y="48"/>
                    <a:pt x="66" y="48"/>
                    <a:pt x="66" y="48"/>
                  </a:cubicBezTo>
                  <a:cubicBezTo>
                    <a:pt x="90" y="82"/>
                    <a:pt x="90" y="82"/>
                    <a:pt x="90" y="82"/>
                  </a:cubicBezTo>
                  <a:cubicBezTo>
                    <a:pt x="94" y="87"/>
                    <a:pt x="100" y="88"/>
                    <a:pt x="105" y="84"/>
                  </a:cubicBezTo>
                  <a:cubicBezTo>
                    <a:pt x="110" y="81"/>
                    <a:pt x="111" y="74"/>
                    <a:pt x="108" y="69"/>
                  </a:cubicBezTo>
                  <a:cubicBezTo>
                    <a:pt x="84" y="36"/>
                    <a:pt x="84" y="36"/>
                    <a:pt x="84" y="36"/>
                  </a:cubicBezTo>
                  <a:cubicBezTo>
                    <a:pt x="123" y="23"/>
                    <a:pt x="123" y="23"/>
                    <a:pt x="123" y="23"/>
                  </a:cubicBezTo>
                  <a:cubicBezTo>
                    <a:pt x="128" y="21"/>
                    <a:pt x="132" y="15"/>
                    <a:pt x="130" y="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11"/>
            <p:cNvSpPr>
              <a:spLocks/>
            </p:cNvSpPr>
            <p:nvPr userDrawn="1"/>
          </p:nvSpPr>
          <p:spPr bwMode="auto">
            <a:xfrm>
              <a:off x="-1140106" y="183264"/>
              <a:ext cx="47625" cy="69850"/>
            </a:xfrm>
            <a:custGeom>
              <a:avLst/>
              <a:gdLst>
                <a:gd name="T0" fmla="*/ 0 w 17"/>
                <a:gd name="T1" fmla="*/ 9 h 25"/>
                <a:gd name="T2" fmla="*/ 9 w 17"/>
                <a:gd name="T3" fmla="*/ 0 h 25"/>
                <a:gd name="T4" fmla="*/ 17 w 17"/>
                <a:gd name="T5" fmla="*/ 9 h 25"/>
                <a:gd name="T6" fmla="*/ 17 w 17"/>
                <a:gd name="T7" fmla="*/ 16 h 25"/>
                <a:gd name="T8" fmla="*/ 9 w 17"/>
                <a:gd name="T9" fmla="*/ 25 h 25"/>
                <a:gd name="T10" fmla="*/ 0 w 17"/>
                <a:gd name="T11" fmla="*/ 16 h 25"/>
                <a:gd name="T12" fmla="*/ 0 w 17"/>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9"/>
                  </a:moveTo>
                  <a:cubicBezTo>
                    <a:pt x="0" y="4"/>
                    <a:pt x="4" y="0"/>
                    <a:pt x="9" y="0"/>
                  </a:cubicBezTo>
                  <a:cubicBezTo>
                    <a:pt x="13" y="0"/>
                    <a:pt x="17" y="4"/>
                    <a:pt x="17" y="9"/>
                  </a:cubicBezTo>
                  <a:cubicBezTo>
                    <a:pt x="17" y="16"/>
                    <a:pt x="17" y="16"/>
                    <a:pt x="17" y="16"/>
                  </a:cubicBezTo>
                  <a:cubicBezTo>
                    <a:pt x="17" y="21"/>
                    <a:pt x="13" y="25"/>
                    <a:pt x="9" y="25"/>
                  </a:cubicBezTo>
                  <a:cubicBezTo>
                    <a:pt x="4" y="25"/>
                    <a:pt x="0" y="21"/>
                    <a:pt x="0" y="16"/>
                  </a:cubicBez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12"/>
            <p:cNvSpPr>
              <a:spLocks/>
            </p:cNvSpPr>
            <p:nvPr userDrawn="1"/>
          </p:nvSpPr>
          <p:spPr bwMode="auto">
            <a:xfrm>
              <a:off x="-1254406" y="256289"/>
              <a:ext cx="280987" cy="185738"/>
            </a:xfrm>
            <a:custGeom>
              <a:avLst/>
              <a:gdLst>
                <a:gd name="T0" fmla="*/ 99 w 100"/>
                <a:gd name="T1" fmla="*/ 6 h 66"/>
                <a:gd name="T2" fmla="*/ 88 w 100"/>
                <a:gd name="T3" fmla="*/ 1 h 66"/>
                <a:gd name="T4" fmla="*/ 50 w 100"/>
                <a:gd name="T5" fmla="*/ 14 h 66"/>
                <a:gd name="T6" fmla="*/ 12 w 100"/>
                <a:gd name="T7" fmla="*/ 1 h 66"/>
                <a:gd name="T8" fmla="*/ 1 w 100"/>
                <a:gd name="T9" fmla="*/ 6 h 66"/>
                <a:gd name="T10" fmla="*/ 6 w 100"/>
                <a:gd name="T11" fmla="*/ 17 h 66"/>
                <a:gd name="T12" fmla="*/ 36 w 100"/>
                <a:gd name="T13" fmla="*/ 27 h 66"/>
                <a:gd name="T14" fmla="*/ 18 w 100"/>
                <a:gd name="T15" fmla="*/ 52 h 66"/>
                <a:gd name="T16" fmla="*/ 20 w 100"/>
                <a:gd name="T17" fmla="*/ 64 h 66"/>
                <a:gd name="T18" fmla="*/ 31 w 100"/>
                <a:gd name="T19" fmla="*/ 62 h 66"/>
                <a:gd name="T20" fmla="*/ 50 w 100"/>
                <a:gd name="T21" fmla="*/ 36 h 66"/>
                <a:gd name="T22" fmla="*/ 68 w 100"/>
                <a:gd name="T23" fmla="*/ 62 h 66"/>
                <a:gd name="T24" fmla="*/ 80 w 100"/>
                <a:gd name="T25" fmla="*/ 64 h 66"/>
                <a:gd name="T26" fmla="*/ 82 w 100"/>
                <a:gd name="T27" fmla="*/ 52 h 66"/>
                <a:gd name="T28" fmla="*/ 63 w 100"/>
                <a:gd name="T29" fmla="*/ 27 h 66"/>
                <a:gd name="T30" fmla="*/ 93 w 100"/>
                <a:gd name="T31" fmla="*/ 17 h 66"/>
                <a:gd name="T32" fmla="*/ 99 w 100"/>
                <a:gd name="T33"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6">
                  <a:moveTo>
                    <a:pt x="99" y="6"/>
                  </a:moveTo>
                  <a:cubicBezTo>
                    <a:pt x="97" y="2"/>
                    <a:pt x="92" y="0"/>
                    <a:pt x="88" y="1"/>
                  </a:cubicBezTo>
                  <a:cubicBezTo>
                    <a:pt x="50" y="14"/>
                    <a:pt x="50" y="14"/>
                    <a:pt x="50" y="14"/>
                  </a:cubicBezTo>
                  <a:cubicBezTo>
                    <a:pt x="12" y="1"/>
                    <a:pt x="12" y="1"/>
                    <a:pt x="12" y="1"/>
                  </a:cubicBezTo>
                  <a:cubicBezTo>
                    <a:pt x="7" y="0"/>
                    <a:pt x="2" y="2"/>
                    <a:pt x="1" y="6"/>
                  </a:cubicBezTo>
                  <a:cubicBezTo>
                    <a:pt x="0" y="11"/>
                    <a:pt x="2" y="15"/>
                    <a:pt x="6" y="17"/>
                  </a:cubicBezTo>
                  <a:cubicBezTo>
                    <a:pt x="36" y="27"/>
                    <a:pt x="36" y="27"/>
                    <a:pt x="36" y="27"/>
                  </a:cubicBezTo>
                  <a:cubicBezTo>
                    <a:pt x="18" y="52"/>
                    <a:pt x="18" y="52"/>
                    <a:pt x="18" y="52"/>
                  </a:cubicBezTo>
                  <a:cubicBezTo>
                    <a:pt x="15" y="56"/>
                    <a:pt x="16" y="61"/>
                    <a:pt x="20" y="64"/>
                  </a:cubicBezTo>
                  <a:cubicBezTo>
                    <a:pt x="23" y="66"/>
                    <a:pt x="29" y="66"/>
                    <a:pt x="31" y="62"/>
                  </a:cubicBezTo>
                  <a:cubicBezTo>
                    <a:pt x="50" y="36"/>
                    <a:pt x="50" y="36"/>
                    <a:pt x="50" y="36"/>
                  </a:cubicBezTo>
                  <a:cubicBezTo>
                    <a:pt x="68" y="62"/>
                    <a:pt x="68" y="62"/>
                    <a:pt x="68" y="62"/>
                  </a:cubicBezTo>
                  <a:cubicBezTo>
                    <a:pt x="71" y="66"/>
                    <a:pt x="76" y="66"/>
                    <a:pt x="80" y="64"/>
                  </a:cubicBezTo>
                  <a:cubicBezTo>
                    <a:pt x="84" y="61"/>
                    <a:pt x="84" y="56"/>
                    <a:pt x="82" y="52"/>
                  </a:cubicBezTo>
                  <a:cubicBezTo>
                    <a:pt x="63" y="27"/>
                    <a:pt x="63" y="27"/>
                    <a:pt x="63" y="27"/>
                  </a:cubicBezTo>
                  <a:cubicBezTo>
                    <a:pt x="93" y="17"/>
                    <a:pt x="93" y="17"/>
                    <a:pt x="93" y="17"/>
                  </a:cubicBezTo>
                  <a:cubicBezTo>
                    <a:pt x="98" y="15"/>
                    <a:pt x="100" y="11"/>
                    <a:pt x="99"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13"/>
            <p:cNvSpPr>
              <a:spLocks/>
            </p:cNvSpPr>
            <p:nvPr userDrawn="1"/>
          </p:nvSpPr>
          <p:spPr bwMode="auto">
            <a:xfrm>
              <a:off x="-1363943" y="249939"/>
              <a:ext cx="36512" cy="47625"/>
            </a:xfrm>
            <a:custGeom>
              <a:avLst/>
              <a:gdLst>
                <a:gd name="T0" fmla="*/ 0 w 13"/>
                <a:gd name="T1" fmla="*/ 6 h 17"/>
                <a:gd name="T2" fmla="*/ 7 w 13"/>
                <a:gd name="T3" fmla="*/ 0 h 17"/>
                <a:gd name="T4" fmla="*/ 13 w 13"/>
                <a:gd name="T5" fmla="*/ 6 h 17"/>
                <a:gd name="T6" fmla="*/ 13 w 13"/>
                <a:gd name="T7" fmla="*/ 11 h 17"/>
                <a:gd name="T8" fmla="*/ 7 w 13"/>
                <a:gd name="T9" fmla="*/ 17 h 17"/>
                <a:gd name="T10" fmla="*/ 0 w 13"/>
                <a:gd name="T11" fmla="*/ 11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cubicBezTo>
                    <a:pt x="0" y="2"/>
                    <a:pt x="3" y="0"/>
                    <a:pt x="7" y="0"/>
                  </a:cubicBezTo>
                  <a:cubicBezTo>
                    <a:pt x="10" y="0"/>
                    <a:pt x="13" y="2"/>
                    <a:pt x="13" y="6"/>
                  </a:cubicBezTo>
                  <a:cubicBezTo>
                    <a:pt x="13" y="11"/>
                    <a:pt x="13" y="11"/>
                    <a:pt x="13" y="11"/>
                  </a:cubicBezTo>
                  <a:cubicBezTo>
                    <a:pt x="13" y="15"/>
                    <a:pt x="10" y="17"/>
                    <a:pt x="7" y="17"/>
                  </a:cubicBezTo>
                  <a:cubicBezTo>
                    <a:pt x="3" y="17"/>
                    <a:pt x="0" y="15"/>
                    <a:pt x="0" y="11"/>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14"/>
            <p:cNvSpPr>
              <a:spLocks/>
            </p:cNvSpPr>
            <p:nvPr userDrawn="1"/>
          </p:nvSpPr>
          <p:spPr bwMode="auto">
            <a:xfrm>
              <a:off x="-1451256" y="300739"/>
              <a:ext cx="211137" cy="141288"/>
            </a:xfrm>
            <a:custGeom>
              <a:avLst/>
              <a:gdLst>
                <a:gd name="T0" fmla="*/ 74 w 75"/>
                <a:gd name="T1" fmla="*/ 5 h 50"/>
                <a:gd name="T2" fmla="*/ 66 w 75"/>
                <a:gd name="T3" fmla="*/ 1 h 50"/>
                <a:gd name="T4" fmla="*/ 38 w 75"/>
                <a:gd name="T5" fmla="*/ 11 h 50"/>
                <a:gd name="T6" fmla="*/ 9 w 75"/>
                <a:gd name="T7" fmla="*/ 1 h 50"/>
                <a:gd name="T8" fmla="*/ 1 w 75"/>
                <a:gd name="T9" fmla="*/ 5 h 50"/>
                <a:gd name="T10" fmla="*/ 5 w 75"/>
                <a:gd name="T11" fmla="*/ 13 h 50"/>
                <a:gd name="T12" fmla="*/ 28 w 75"/>
                <a:gd name="T13" fmla="*/ 20 h 50"/>
                <a:gd name="T14" fmla="*/ 14 w 75"/>
                <a:gd name="T15" fmla="*/ 39 h 50"/>
                <a:gd name="T16" fmla="*/ 15 w 75"/>
                <a:gd name="T17" fmla="*/ 48 h 50"/>
                <a:gd name="T18" fmla="*/ 24 w 75"/>
                <a:gd name="T19" fmla="*/ 47 h 50"/>
                <a:gd name="T20" fmla="*/ 38 w 75"/>
                <a:gd name="T21" fmla="*/ 28 h 50"/>
                <a:gd name="T22" fmla="*/ 51 w 75"/>
                <a:gd name="T23" fmla="*/ 47 h 50"/>
                <a:gd name="T24" fmla="*/ 60 w 75"/>
                <a:gd name="T25" fmla="*/ 48 h 50"/>
                <a:gd name="T26" fmla="*/ 62 w 75"/>
                <a:gd name="T27" fmla="*/ 39 h 50"/>
                <a:gd name="T28" fmla="*/ 48 w 75"/>
                <a:gd name="T29" fmla="*/ 20 h 50"/>
                <a:gd name="T30" fmla="*/ 70 w 75"/>
                <a:gd name="T31" fmla="*/ 13 h 50"/>
                <a:gd name="T32" fmla="*/ 74 w 75"/>
                <a:gd name="T3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0">
                  <a:moveTo>
                    <a:pt x="74" y="5"/>
                  </a:moveTo>
                  <a:cubicBezTo>
                    <a:pt x="73" y="2"/>
                    <a:pt x="69" y="0"/>
                    <a:pt x="66" y="1"/>
                  </a:cubicBezTo>
                  <a:cubicBezTo>
                    <a:pt x="38" y="11"/>
                    <a:pt x="38" y="11"/>
                    <a:pt x="38" y="11"/>
                  </a:cubicBezTo>
                  <a:cubicBezTo>
                    <a:pt x="9" y="1"/>
                    <a:pt x="9" y="1"/>
                    <a:pt x="9" y="1"/>
                  </a:cubicBezTo>
                  <a:cubicBezTo>
                    <a:pt x="6" y="0"/>
                    <a:pt x="2" y="2"/>
                    <a:pt x="1" y="5"/>
                  </a:cubicBezTo>
                  <a:cubicBezTo>
                    <a:pt x="0" y="9"/>
                    <a:pt x="2" y="12"/>
                    <a:pt x="5" y="13"/>
                  </a:cubicBezTo>
                  <a:cubicBezTo>
                    <a:pt x="28" y="20"/>
                    <a:pt x="28" y="20"/>
                    <a:pt x="28" y="20"/>
                  </a:cubicBezTo>
                  <a:cubicBezTo>
                    <a:pt x="14" y="39"/>
                    <a:pt x="14" y="39"/>
                    <a:pt x="14" y="39"/>
                  </a:cubicBezTo>
                  <a:cubicBezTo>
                    <a:pt x="12" y="42"/>
                    <a:pt x="12" y="46"/>
                    <a:pt x="15" y="48"/>
                  </a:cubicBezTo>
                  <a:cubicBezTo>
                    <a:pt x="18" y="50"/>
                    <a:pt x="22" y="49"/>
                    <a:pt x="24" y="47"/>
                  </a:cubicBezTo>
                  <a:cubicBezTo>
                    <a:pt x="38" y="28"/>
                    <a:pt x="38" y="28"/>
                    <a:pt x="38" y="28"/>
                  </a:cubicBezTo>
                  <a:cubicBezTo>
                    <a:pt x="51" y="47"/>
                    <a:pt x="51" y="47"/>
                    <a:pt x="51" y="47"/>
                  </a:cubicBezTo>
                  <a:cubicBezTo>
                    <a:pt x="53" y="49"/>
                    <a:pt x="57" y="50"/>
                    <a:pt x="60" y="48"/>
                  </a:cubicBezTo>
                  <a:cubicBezTo>
                    <a:pt x="63" y="46"/>
                    <a:pt x="64" y="42"/>
                    <a:pt x="62" y="39"/>
                  </a:cubicBezTo>
                  <a:cubicBezTo>
                    <a:pt x="48" y="20"/>
                    <a:pt x="48" y="20"/>
                    <a:pt x="48" y="20"/>
                  </a:cubicBezTo>
                  <a:cubicBezTo>
                    <a:pt x="70" y="13"/>
                    <a:pt x="70" y="13"/>
                    <a:pt x="70" y="13"/>
                  </a:cubicBezTo>
                  <a:cubicBezTo>
                    <a:pt x="73" y="12"/>
                    <a:pt x="75" y="9"/>
                    <a:pt x="74"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15"/>
            <p:cNvSpPr>
              <a:spLocks noEditPoints="1"/>
            </p:cNvSpPr>
            <p:nvPr userDrawn="1"/>
          </p:nvSpPr>
          <p:spPr bwMode="auto">
            <a:xfrm>
              <a:off x="-1995768" y="421389"/>
              <a:ext cx="325437" cy="396875"/>
            </a:xfrm>
            <a:custGeom>
              <a:avLst/>
              <a:gdLst>
                <a:gd name="T0" fmla="*/ 58 w 116"/>
                <a:gd name="T1" fmla="*/ 141 h 141"/>
                <a:gd name="T2" fmla="*/ 0 w 116"/>
                <a:gd name="T3" fmla="*/ 71 h 141"/>
                <a:gd name="T4" fmla="*/ 58 w 116"/>
                <a:gd name="T5" fmla="*/ 0 h 141"/>
                <a:gd name="T6" fmla="*/ 116 w 116"/>
                <a:gd name="T7" fmla="*/ 71 h 141"/>
                <a:gd name="T8" fmla="*/ 58 w 116"/>
                <a:gd name="T9" fmla="*/ 141 h 141"/>
                <a:gd name="T10" fmla="*/ 59 w 116"/>
                <a:gd name="T11" fmla="*/ 16 h 141"/>
                <a:gd name="T12" fmla="*/ 22 w 116"/>
                <a:gd name="T13" fmla="*/ 71 h 141"/>
                <a:gd name="T14" fmla="*/ 32 w 116"/>
                <a:gd name="T15" fmla="*/ 113 h 141"/>
                <a:gd name="T16" fmla="*/ 58 w 116"/>
                <a:gd name="T17" fmla="*/ 125 h 141"/>
                <a:gd name="T18" fmla="*/ 94 w 116"/>
                <a:gd name="T19" fmla="*/ 71 h 141"/>
                <a:gd name="T20" fmla="*/ 59 w 116"/>
                <a:gd name="T21"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58" y="141"/>
                  </a:moveTo>
                  <a:cubicBezTo>
                    <a:pt x="20" y="141"/>
                    <a:pt x="0" y="116"/>
                    <a:pt x="0" y="71"/>
                  </a:cubicBezTo>
                  <a:cubicBezTo>
                    <a:pt x="0" y="25"/>
                    <a:pt x="21" y="0"/>
                    <a:pt x="58" y="0"/>
                  </a:cubicBezTo>
                  <a:cubicBezTo>
                    <a:pt x="96" y="0"/>
                    <a:pt x="116" y="25"/>
                    <a:pt x="116" y="71"/>
                  </a:cubicBezTo>
                  <a:cubicBezTo>
                    <a:pt x="116" y="116"/>
                    <a:pt x="96" y="141"/>
                    <a:pt x="58" y="141"/>
                  </a:cubicBezTo>
                  <a:moveTo>
                    <a:pt x="59" y="16"/>
                  </a:moveTo>
                  <a:cubicBezTo>
                    <a:pt x="35" y="16"/>
                    <a:pt x="22" y="35"/>
                    <a:pt x="22" y="71"/>
                  </a:cubicBezTo>
                  <a:cubicBezTo>
                    <a:pt x="22" y="88"/>
                    <a:pt x="26" y="104"/>
                    <a:pt x="32" y="113"/>
                  </a:cubicBezTo>
                  <a:cubicBezTo>
                    <a:pt x="37" y="121"/>
                    <a:pt x="47" y="125"/>
                    <a:pt x="58" y="125"/>
                  </a:cubicBezTo>
                  <a:cubicBezTo>
                    <a:pt x="82" y="125"/>
                    <a:pt x="94" y="107"/>
                    <a:pt x="94" y="71"/>
                  </a:cubicBezTo>
                  <a:cubicBezTo>
                    <a:pt x="94" y="34"/>
                    <a:pt x="82" y="16"/>
                    <a:pt x="59" y="1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6"/>
            <p:cNvSpPr>
              <a:spLocks/>
            </p:cNvSpPr>
            <p:nvPr userDrawn="1"/>
          </p:nvSpPr>
          <p:spPr bwMode="auto">
            <a:xfrm>
              <a:off x="-1648106" y="394402"/>
              <a:ext cx="193675" cy="417513"/>
            </a:xfrm>
            <a:custGeom>
              <a:avLst/>
              <a:gdLst>
                <a:gd name="T0" fmla="*/ 67 w 69"/>
                <a:gd name="T1" fmla="*/ 16 h 149"/>
                <a:gd name="T2" fmla="*/ 50 w 69"/>
                <a:gd name="T3" fmla="*/ 15 h 149"/>
                <a:gd name="T4" fmla="*/ 37 w 69"/>
                <a:gd name="T5" fmla="*/ 33 h 149"/>
                <a:gd name="T6" fmla="*/ 37 w 69"/>
                <a:gd name="T7" fmla="*/ 52 h 149"/>
                <a:gd name="T8" fmla="*/ 64 w 69"/>
                <a:gd name="T9" fmla="*/ 52 h 149"/>
                <a:gd name="T10" fmla="*/ 64 w 69"/>
                <a:gd name="T11" fmla="*/ 65 h 149"/>
                <a:gd name="T12" fmla="*/ 37 w 69"/>
                <a:gd name="T13" fmla="*/ 65 h 149"/>
                <a:gd name="T14" fmla="*/ 37 w 69"/>
                <a:gd name="T15" fmla="*/ 149 h 149"/>
                <a:gd name="T16" fmla="*/ 17 w 69"/>
                <a:gd name="T17" fmla="*/ 149 h 149"/>
                <a:gd name="T18" fmla="*/ 17 w 69"/>
                <a:gd name="T19" fmla="*/ 65 h 149"/>
                <a:gd name="T20" fmla="*/ 0 w 69"/>
                <a:gd name="T21" fmla="*/ 65 h 149"/>
                <a:gd name="T22" fmla="*/ 0 w 69"/>
                <a:gd name="T23" fmla="*/ 54 h 149"/>
                <a:gd name="T24" fmla="*/ 17 w 69"/>
                <a:gd name="T25" fmla="*/ 51 h 149"/>
                <a:gd name="T26" fmla="*/ 17 w 69"/>
                <a:gd name="T27" fmla="*/ 35 h 149"/>
                <a:gd name="T28" fmla="*/ 22 w 69"/>
                <a:gd name="T29" fmla="*/ 11 h 149"/>
                <a:gd name="T30" fmla="*/ 44 w 69"/>
                <a:gd name="T31" fmla="*/ 0 h 149"/>
                <a:gd name="T32" fmla="*/ 69 w 69"/>
                <a:gd name="T33" fmla="*/ 4 h 149"/>
                <a:gd name="T34" fmla="*/ 67 w 69"/>
                <a:gd name="T35" fmla="*/ 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9">
                  <a:moveTo>
                    <a:pt x="67" y="16"/>
                  </a:moveTo>
                  <a:cubicBezTo>
                    <a:pt x="65" y="16"/>
                    <a:pt x="59" y="15"/>
                    <a:pt x="50" y="15"/>
                  </a:cubicBezTo>
                  <a:cubicBezTo>
                    <a:pt x="40" y="15"/>
                    <a:pt x="37" y="19"/>
                    <a:pt x="37" y="33"/>
                  </a:cubicBezTo>
                  <a:cubicBezTo>
                    <a:pt x="37" y="52"/>
                    <a:pt x="37" y="52"/>
                    <a:pt x="37" y="52"/>
                  </a:cubicBezTo>
                  <a:cubicBezTo>
                    <a:pt x="64" y="52"/>
                    <a:pt x="64" y="52"/>
                    <a:pt x="64" y="52"/>
                  </a:cubicBezTo>
                  <a:cubicBezTo>
                    <a:pt x="64" y="65"/>
                    <a:pt x="64" y="65"/>
                    <a:pt x="64" y="65"/>
                  </a:cubicBezTo>
                  <a:cubicBezTo>
                    <a:pt x="37" y="65"/>
                    <a:pt x="37" y="65"/>
                    <a:pt x="37" y="65"/>
                  </a:cubicBezTo>
                  <a:cubicBezTo>
                    <a:pt x="37" y="149"/>
                    <a:pt x="37" y="149"/>
                    <a:pt x="37" y="149"/>
                  </a:cubicBezTo>
                  <a:cubicBezTo>
                    <a:pt x="17" y="149"/>
                    <a:pt x="17" y="149"/>
                    <a:pt x="17" y="149"/>
                  </a:cubicBezTo>
                  <a:cubicBezTo>
                    <a:pt x="17" y="65"/>
                    <a:pt x="17" y="65"/>
                    <a:pt x="17" y="65"/>
                  </a:cubicBezTo>
                  <a:cubicBezTo>
                    <a:pt x="0" y="65"/>
                    <a:pt x="0" y="65"/>
                    <a:pt x="0" y="65"/>
                  </a:cubicBezTo>
                  <a:cubicBezTo>
                    <a:pt x="0" y="54"/>
                    <a:pt x="0" y="54"/>
                    <a:pt x="0" y="54"/>
                  </a:cubicBezTo>
                  <a:cubicBezTo>
                    <a:pt x="17" y="51"/>
                    <a:pt x="17" y="51"/>
                    <a:pt x="17" y="51"/>
                  </a:cubicBezTo>
                  <a:cubicBezTo>
                    <a:pt x="17" y="35"/>
                    <a:pt x="17" y="35"/>
                    <a:pt x="17" y="35"/>
                  </a:cubicBezTo>
                  <a:cubicBezTo>
                    <a:pt x="17" y="21"/>
                    <a:pt x="18" y="16"/>
                    <a:pt x="22" y="11"/>
                  </a:cubicBezTo>
                  <a:cubicBezTo>
                    <a:pt x="27" y="4"/>
                    <a:pt x="34" y="0"/>
                    <a:pt x="44" y="0"/>
                  </a:cubicBezTo>
                  <a:cubicBezTo>
                    <a:pt x="54" y="0"/>
                    <a:pt x="66" y="3"/>
                    <a:pt x="69" y="4"/>
                  </a:cubicBezTo>
                  <a:lnTo>
                    <a:pt x="67"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7"/>
            <p:cNvSpPr>
              <a:spLocks/>
            </p:cNvSpPr>
            <p:nvPr userDrawn="1"/>
          </p:nvSpPr>
          <p:spPr bwMode="auto">
            <a:xfrm>
              <a:off x="-1456018" y="534102"/>
              <a:ext cx="190500" cy="284163"/>
            </a:xfrm>
            <a:custGeom>
              <a:avLst/>
              <a:gdLst>
                <a:gd name="T0" fmla="*/ 31 w 68"/>
                <a:gd name="T1" fmla="*/ 101 h 101"/>
                <a:gd name="T2" fmla="*/ 0 w 68"/>
                <a:gd name="T3" fmla="*/ 96 h 101"/>
                <a:gd name="T4" fmla="*/ 3 w 68"/>
                <a:gd name="T5" fmla="*/ 83 h 101"/>
                <a:gd name="T6" fmla="*/ 27 w 68"/>
                <a:gd name="T7" fmla="*/ 86 h 101"/>
                <a:gd name="T8" fmla="*/ 48 w 68"/>
                <a:gd name="T9" fmla="*/ 72 h 101"/>
                <a:gd name="T10" fmla="*/ 31 w 68"/>
                <a:gd name="T11" fmla="*/ 57 h 101"/>
                <a:gd name="T12" fmla="*/ 1 w 68"/>
                <a:gd name="T13" fmla="*/ 29 h 101"/>
                <a:gd name="T14" fmla="*/ 35 w 68"/>
                <a:gd name="T15" fmla="*/ 0 h 101"/>
                <a:gd name="T16" fmla="*/ 63 w 68"/>
                <a:gd name="T17" fmla="*/ 5 h 101"/>
                <a:gd name="T18" fmla="*/ 60 w 68"/>
                <a:gd name="T19" fmla="*/ 17 h 101"/>
                <a:gd name="T20" fmla="*/ 37 w 68"/>
                <a:gd name="T21" fmla="*/ 14 h 101"/>
                <a:gd name="T22" fmla="*/ 21 w 68"/>
                <a:gd name="T23" fmla="*/ 27 h 101"/>
                <a:gd name="T24" fmla="*/ 68 w 68"/>
                <a:gd name="T25" fmla="*/ 69 h 101"/>
                <a:gd name="T26" fmla="*/ 31 w 68"/>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01">
                  <a:moveTo>
                    <a:pt x="31" y="101"/>
                  </a:moveTo>
                  <a:cubicBezTo>
                    <a:pt x="21" y="101"/>
                    <a:pt x="12" y="99"/>
                    <a:pt x="0" y="96"/>
                  </a:cubicBezTo>
                  <a:cubicBezTo>
                    <a:pt x="3" y="83"/>
                    <a:pt x="3" y="83"/>
                    <a:pt x="3" y="83"/>
                  </a:cubicBezTo>
                  <a:cubicBezTo>
                    <a:pt x="13" y="85"/>
                    <a:pt x="20" y="86"/>
                    <a:pt x="27" y="86"/>
                  </a:cubicBezTo>
                  <a:cubicBezTo>
                    <a:pt x="41" y="86"/>
                    <a:pt x="48" y="81"/>
                    <a:pt x="48" y="72"/>
                  </a:cubicBezTo>
                  <a:cubicBezTo>
                    <a:pt x="48" y="64"/>
                    <a:pt x="45" y="61"/>
                    <a:pt x="31" y="57"/>
                  </a:cubicBezTo>
                  <a:cubicBezTo>
                    <a:pt x="14" y="52"/>
                    <a:pt x="1" y="47"/>
                    <a:pt x="1" y="29"/>
                  </a:cubicBezTo>
                  <a:cubicBezTo>
                    <a:pt x="1" y="10"/>
                    <a:pt x="14" y="0"/>
                    <a:pt x="35" y="0"/>
                  </a:cubicBezTo>
                  <a:cubicBezTo>
                    <a:pt x="43" y="0"/>
                    <a:pt x="52" y="1"/>
                    <a:pt x="63" y="5"/>
                  </a:cubicBezTo>
                  <a:cubicBezTo>
                    <a:pt x="60" y="17"/>
                    <a:pt x="60" y="17"/>
                    <a:pt x="60" y="17"/>
                  </a:cubicBezTo>
                  <a:cubicBezTo>
                    <a:pt x="53" y="16"/>
                    <a:pt x="45" y="14"/>
                    <a:pt x="37" y="14"/>
                  </a:cubicBezTo>
                  <a:cubicBezTo>
                    <a:pt x="27" y="14"/>
                    <a:pt x="21" y="19"/>
                    <a:pt x="21" y="27"/>
                  </a:cubicBezTo>
                  <a:cubicBezTo>
                    <a:pt x="21" y="47"/>
                    <a:pt x="68" y="34"/>
                    <a:pt x="68" y="69"/>
                  </a:cubicBezTo>
                  <a:cubicBezTo>
                    <a:pt x="68" y="89"/>
                    <a:pt x="54" y="101"/>
                    <a:pt x="31" y="10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8"/>
            <p:cNvSpPr>
              <a:spLocks/>
            </p:cNvSpPr>
            <p:nvPr userDrawn="1"/>
          </p:nvSpPr>
          <p:spPr bwMode="auto">
            <a:xfrm>
              <a:off x="-1262343" y="464252"/>
              <a:ext cx="187325" cy="354013"/>
            </a:xfrm>
            <a:custGeom>
              <a:avLst/>
              <a:gdLst>
                <a:gd name="T0" fmla="*/ 39 w 67"/>
                <a:gd name="T1" fmla="*/ 126 h 126"/>
                <a:gd name="T2" fmla="*/ 19 w 67"/>
                <a:gd name="T3" fmla="*/ 115 h 126"/>
                <a:gd name="T4" fmla="*/ 17 w 67"/>
                <a:gd name="T5" fmla="*/ 93 h 126"/>
                <a:gd name="T6" fmla="*/ 17 w 67"/>
                <a:gd name="T7" fmla="*/ 40 h 126"/>
                <a:gd name="T8" fmla="*/ 0 w 67"/>
                <a:gd name="T9" fmla="*/ 40 h 126"/>
                <a:gd name="T10" fmla="*/ 0 w 67"/>
                <a:gd name="T11" fmla="*/ 29 h 126"/>
                <a:gd name="T12" fmla="*/ 17 w 67"/>
                <a:gd name="T13" fmla="*/ 27 h 126"/>
                <a:gd name="T14" fmla="*/ 17 w 67"/>
                <a:gd name="T15" fmla="*/ 0 h 126"/>
                <a:gd name="T16" fmla="*/ 37 w 67"/>
                <a:gd name="T17" fmla="*/ 0 h 126"/>
                <a:gd name="T18" fmla="*/ 37 w 67"/>
                <a:gd name="T19" fmla="*/ 27 h 126"/>
                <a:gd name="T20" fmla="*/ 63 w 67"/>
                <a:gd name="T21" fmla="*/ 27 h 126"/>
                <a:gd name="T22" fmla="*/ 63 w 67"/>
                <a:gd name="T23" fmla="*/ 40 h 126"/>
                <a:gd name="T24" fmla="*/ 37 w 67"/>
                <a:gd name="T25" fmla="*/ 40 h 126"/>
                <a:gd name="T26" fmla="*/ 37 w 67"/>
                <a:gd name="T27" fmla="*/ 87 h 126"/>
                <a:gd name="T28" fmla="*/ 38 w 67"/>
                <a:gd name="T29" fmla="*/ 106 h 126"/>
                <a:gd name="T30" fmla="*/ 47 w 67"/>
                <a:gd name="T31" fmla="*/ 110 h 126"/>
                <a:gd name="T32" fmla="*/ 64 w 67"/>
                <a:gd name="T33" fmla="*/ 107 h 126"/>
                <a:gd name="T34" fmla="*/ 67 w 67"/>
                <a:gd name="T35" fmla="*/ 120 h 126"/>
                <a:gd name="T36" fmla="*/ 39 w 67"/>
                <a:gd name="T3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26">
                  <a:moveTo>
                    <a:pt x="39" y="126"/>
                  </a:moveTo>
                  <a:cubicBezTo>
                    <a:pt x="30" y="126"/>
                    <a:pt x="23" y="122"/>
                    <a:pt x="19" y="115"/>
                  </a:cubicBezTo>
                  <a:cubicBezTo>
                    <a:pt x="17" y="111"/>
                    <a:pt x="17" y="106"/>
                    <a:pt x="17" y="93"/>
                  </a:cubicBezTo>
                  <a:cubicBezTo>
                    <a:pt x="17" y="40"/>
                    <a:pt x="17" y="40"/>
                    <a:pt x="17" y="40"/>
                  </a:cubicBezTo>
                  <a:cubicBezTo>
                    <a:pt x="0" y="40"/>
                    <a:pt x="0" y="40"/>
                    <a:pt x="0" y="40"/>
                  </a:cubicBezTo>
                  <a:cubicBezTo>
                    <a:pt x="0" y="29"/>
                    <a:pt x="0" y="29"/>
                    <a:pt x="0" y="29"/>
                  </a:cubicBezTo>
                  <a:cubicBezTo>
                    <a:pt x="17" y="27"/>
                    <a:pt x="17" y="27"/>
                    <a:pt x="17" y="27"/>
                  </a:cubicBezTo>
                  <a:cubicBezTo>
                    <a:pt x="17" y="0"/>
                    <a:pt x="17" y="0"/>
                    <a:pt x="17" y="0"/>
                  </a:cubicBezTo>
                  <a:cubicBezTo>
                    <a:pt x="37" y="0"/>
                    <a:pt x="37" y="0"/>
                    <a:pt x="37" y="0"/>
                  </a:cubicBezTo>
                  <a:cubicBezTo>
                    <a:pt x="37" y="27"/>
                    <a:pt x="37" y="27"/>
                    <a:pt x="37" y="27"/>
                  </a:cubicBezTo>
                  <a:cubicBezTo>
                    <a:pt x="63" y="27"/>
                    <a:pt x="63" y="27"/>
                    <a:pt x="63" y="27"/>
                  </a:cubicBezTo>
                  <a:cubicBezTo>
                    <a:pt x="63" y="40"/>
                    <a:pt x="63" y="40"/>
                    <a:pt x="63" y="40"/>
                  </a:cubicBezTo>
                  <a:cubicBezTo>
                    <a:pt x="37" y="40"/>
                    <a:pt x="37" y="40"/>
                    <a:pt x="37" y="40"/>
                  </a:cubicBezTo>
                  <a:cubicBezTo>
                    <a:pt x="37" y="87"/>
                    <a:pt x="37" y="87"/>
                    <a:pt x="37" y="87"/>
                  </a:cubicBezTo>
                  <a:cubicBezTo>
                    <a:pt x="37" y="104"/>
                    <a:pt x="37" y="104"/>
                    <a:pt x="38" y="106"/>
                  </a:cubicBezTo>
                  <a:cubicBezTo>
                    <a:pt x="40" y="109"/>
                    <a:pt x="43" y="110"/>
                    <a:pt x="47" y="110"/>
                  </a:cubicBezTo>
                  <a:cubicBezTo>
                    <a:pt x="52" y="110"/>
                    <a:pt x="56" y="109"/>
                    <a:pt x="64" y="107"/>
                  </a:cubicBezTo>
                  <a:cubicBezTo>
                    <a:pt x="67" y="120"/>
                    <a:pt x="67" y="120"/>
                    <a:pt x="67" y="120"/>
                  </a:cubicBezTo>
                  <a:cubicBezTo>
                    <a:pt x="55" y="124"/>
                    <a:pt x="47" y="126"/>
                    <a:pt x="39" y="1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9"/>
            <p:cNvSpPr>
              <a:spLocks noEditPoints="1"/>
            </p:cNvSpPr>
            <p:nvPr userDrawn="1"/>
          </p:nvSpPr>
          <p:spPr bwMode="auto">
            <a:xfrm>
              <a:off x="-1071843" y="530927"/>
              <a:ext cx="230187" cy="287338"/>
            </a:xfrm>
            <a:custGeom>
              <a:avLst/>
              <a:gdLst>
                <a:gd name="T0" fmla="*/ 21 w 82"/>
                <a:gd name="T1" fmla="*/ 54 h 102"/>
                <a:gd name="T2" fmla="*/ 21 w 82"/>
                <a:gd name="T3" fmla="*/ 57 h 102"/>
                <a:gd name="T4" fmla="*/ 45 w 82"/>
                <a:gd name="T5" fmla="*/ 85 h 102"/>
                <a:gd name="T6" fmla="*/ 77 w 82"/>
                <a:gd name="T7" fmla="*/ 79 h 102"/>
                <a:gd name="T8" fmla="*/ 81 w 82"/>
                <a:gd name="T9" fmla="*/ 90 h 102"/>
                <a:gd name="T10" fmla="*/ 39 w 82"/>
                <a:gd name="T11" fmla="*/ 102 h 102"/>
                <a:gd name="T12" fmla="*/ 0 w 82"/>
                <a:gd name="T13" fmla="*/ 54 h 102"/>
                <a:gd name="T14" fmla="*/ 43 w 82"/>
                <a:gd name="T15" fmla="*/ 0 h 102"/>
                <a:gd name="T16" fmla="*/ 82 w 82"/>
                <a:gd name="T17" fmla="*/ 49 h 102"/>
                <a:gd name="T18" fmla="*/ 82 w 82"/>
                <a:gd name="T19" fmla="*/ 54 h 102"/>
                <a:gd name="T20" fmla="*/ 21 w 82"/>
                <a:gd name="T21" fmla="*/ 54 h 102"/>
                <a:gd name="T22" fmla="*/ 44 w 82"/>
                <a:gd name="T23" fmla="*/ 14 h 102"/>
                <a:gd name="T24" fmla="*/ 22 w 82"/>
                <a:gd name="T25" fmla="*/ 42 h 102"/>
                <a:gd name="T26" fmla="*/ 63 w 82"/>
                <a:gd name="T27" fmla="*/ 40 h 102"/>
                <a:gd name="T28" fmla="*/ 44 w 82"/>
                <a:gd name="T2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02">
                  <a:moveTo>
                    <a:pt x="21" y="54"/>
                  </a:moveTo>
                  <a:cubicBezTo>
                    <a:pt x="21" y="57"/>
                    <a:pt x="21" y="57"/>
                    <a:pt x="21" y="57"/>
                  </a:cubicBezTo>
                  <a:cubicBezTo>
                    <a:pt x="21" y="76"/>
                    <a:pt x="29" y="85"/>
                    <a:pt x="45" y="85"/>
                  </a:cubicBezTo>
                  <a:cubicBezTo>
                    <a:pt x="53" y="85"/>
                    <a:pt x="61" y="84"/>
                    <a:pt x="77" y="79"/>
                  </a:cubicBezTo>
                  <a:cubicBezTo>
                    <a:pt x="81" y="90"/>
                    <a:pt x="81" y="90"/>
                    <a:pt x="81" y="90"/>
                  </a:cubicBezTo>
                  <a:cubicBezTo>
                    <a:pt x="61" y="99"/>
                    <a:pt x="51" y="102"/>
                    <a:pt x="39" y="102"/>
                  </a:cubicBezTo>
                  <a:cubicBezTo>
                    <a:pt x="15" y="102"/>
                    <a:pt x="0" y="84"/>
                    <a:pt x="0" y="54"/>
                  </a:cubicBezTo>
                  <a:cubicBezTo>
                    <a:pt x="0" y="22"/>
                    <a:pt x="16" y="0"/>
                    <a:pt x="43" y="0"/>
                  </a:cubicBezTo>
                  <a:cubicBezTo>
                    <a:pt x="69" y="0"/>
                    <a:pt x="82" y="16"/>
                    <a:pt x="82" y="49"/>
                  </a:cubicBezTo>
                  <a:cubicBezTo>
                    <a:pt x="82" y="54"/>
                    <a:pt x="82" y="54"/>
                    <a:pt x="82" y="54"/>
                  </a:cubicBezTo>
                  <a:lnTo>
                    <a:pt x="21" y="54"/>
                  </a:lnTo>
                  <a:close/>
                  <a:moveTo>
                    <a:pt x="44" y="14"/>
                  </a:moveTo>
                  <a:cubicBezTo>
                    <a:pt x="31" y="14"/>
                    <a:pt x="24" y="24"/>
                    <a:pt x="22" y="42"/>
                  </a:cubicBezTo>
                  <a:cubicBezTo>
                    <a:pt x="63" y="40"/>
                    <a:pt x="63" y="40"/>
                    <a:pt x="63" y="40"/>
                  </a:cubicBezTo>
                  <a:cubicBezTo>
                    <a:pt x="63" y="23"/>
                    <a:pt x="57" y="14"/>
                    <a:pt x="44"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20"/>
            <p:cNvSpPr>
              <a:spLocks noEditPoints="1"/>
            </p:cNvSpPr>
            <p:nvPr userDrawn="1"/>
          </p:nvSpPr>
          <p:spPr bwMode="auto">
            <a:xfrm>
              <a:off x="-816256" y="402339"/>
              <a:ext cx="234950" cy="415925"/>
            </a:xfrm>
            <a:custGeom>
              <a:avLst/>
              <a:gdLst>
                <a:gd name="T0" fmla="*/ 65 w 84"/>
                <a:gd name="T1" fmla="*/ 146 h 148"/>
                <a:gd name="T2" fmla="*/ 65 w 84"/>
                <a:gd name="T3" fmla="*/ 137 h 148"/>
                <a:gd name="T4" fmla="*/ 33 w 84"/>
                <a:gd name="T5" fmla="*/ 148 h 148"/>
                <a:gd name="T6" fmla="*/ 0 w 84"/>
                <a:gd name="T7" fmla="*/ 97 h 148"/>
                <a:gd name="T8" fmla="*/ 35 w 84"/>
                <a:gd name="T9" fmla="*/ 46 h 148"/>
                <a:gd name="T10" fmla="*/ 64 w 84"/>
                <a:gd name="T11" fmla="*/ 57 h 148"/>
                <a:gd name="T12" fmla="*/ 64 w 84"/>
                <a:gd name="T13" fmla="*/ 0 h 148"/>
                <a:gd name="T14" fmla="*/ 84 w 84"/>
                <a:gd name="T15" fmla="*/ 0 h 148"/>
                <a:gd name="T16" fmla="*/ 84 w 84"/>
                <a:gd name="T17" fmla="*/ 146 h 148"/>
                <a:gd name="T18" fmla="*/ 65 w 84"/>
                <a:gd name="T19" fmla="*/ 146 h 148"/>
                <a:gd name="T20" fmla="*/ 64 w 84"/>
                <a:gd name="T21" fmla="*/ 69 h 148"/>
                <a:gd name="T22" fmla="*/ 42 w 84"/>
                <a:gd name="T23" fmla="*/ 64 h 148"/>
                <a:gd name="T24" fmla="*/ 21 w 84"/>
                <a:gd name="T25" fmla="*/ 97 h 148"/>
                <a:gd name="T26" fmla="*/ 41 w 84"/>
                <a:gd name="T27" fmla="*/ 131 h 148"/>
                <a:gd name="T28" fmla="*/ 64 w 84"/>
                <a:gd name="T29" fmla="*/ 125 h 148"/>
                <a:gd name="T30" fmla="*/ 64 w 84"/>
                <a:gd name="T31"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48">
                  <a:moveTo>
                    <a:pt x="65" y="146"/>
                  </a:moveTo>
                  <a:cubicBezTo>
                    <a:pt x="65" y="137"/>
                    <a:pt x="65" y="137"/>
                    <a:pt x="65" y="137"/>
                  </a:cubicBezTo>
                  <a:cubicBezTo>
                    <a:pt x="54" y="143"/>
                    <a:pt x="43" y="148"/>
                    <a:pt x="33" y="148"/>
                  </a:cubicBezTo>
                  <a:cubicBezTo>
                    <a:pt x="12" y="148"/>
                    <a:pt x="0" y="129"/>
                    <a:pt x="0" y="97"/>
                  </a:cubicBezTo>
                  <a:cubicBezTo>
                    <a:pt x="0" y="66"/>
                    <a:pt x="14" y="46"/>
                    <a:pt x="35" y="46"/>
                  </a:cubicBezTo>
                  <a:cubicBezTo>
                    <a:pt x="46" y="46"/>
                    <a:pt x="55" y="52"/>
                    <a:pt x="64" y="57"/>
                  </a:cubicBezTo>
                  <a:cubicBezTo>
                    <a:pt x="64" y="0"/>
                    <a:pt x="64" y="0"/>
                    <a:pt x="64" y="0"/>
                  </a:cubicBezTo>
                  <a:cubicBezTo>
                    <a:pt x="84" y="0"/>
                    <a:pt x="84" y="0"/>
                    <a:pt x="84" y="0"/>
                  </a:cubicBezTo>
                  <a:cubicBezTo>
                    <a:pt x="84" y="146"/>
                    <a:pt x="84" y="146"/>
                    <a:pt x="84" y="146"/>
                  </a:cubicBezTo>
                  <a:lnTo>
                    <a:pt x="65" y="146"/>
                  </a:lnTo>
                  <a:close/>
                  <a:moveTo>
                    <a:pt x="64" y="69"/>
                  </a:moveTo>
                  <a:cubicBezTo>
                    <a:pt x="52" y="65"/>
                    <a:pt x="48" y="64"/>
                    <a:pt x="42" y="64"/>
                  </a:cubicBezTo>
                  <a:cubicBezTo>
                    <a:pt x="28" y="64"/>
                    <a:pt x="21" y="75"/>
                    <a:pt x="21" y="97"/>
                  </a:cubicBezTo>
                  <a:cubicBezTo>
                    <a:pt x="21" y="120"/>
                    <a:pt x="28" y="131"/>
                    <a:pt x="41" y="131"/>
                  </a:cubicBezTo>
                  <a:cubicBezTo>
                    <a:pt x="47" y="131"/>
                    <a:pt x="52" y="129"/>
                    <a:pt x="64" y="125"/>
                  </a:cubicBezTo>
                  <a:lnTo>
                    <a:pt x="64"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21"/>
            <p:cNvSpPr>
              <a:spLocks/>
            </p:cNvSpPr>
            <p:nvPr userDrawn="1"/>
          </p:nvSpPr>
          <p:spPr bwMode="auto">
            <a:xfrm>
              <a:off x="-1973543" y="950027"/>
              <a:ext cx="46037" cy="98425"/>
            </a:xfrm>
            <a:custGeom>
              <a:avLst/>
              <a:gdLst>
                <a:gd name="T0" fmla="*/ 15 w 16"/>
                <a:gd name="T1" fmla="*/ 5 h 35"/>
                <a:gd name="T2" fmla="*/ 6 w 16"/>
                <a:gd name="T3" fmla="*/ 7 h 35"/>
                <a:gd name="T4" fmla="*/ 6 w 16"/>
                <a:gd name="T5" fmla="*/ 35 h 35"/>
                <a:gd name="T6" fmla="*/ 0 w 16"/>
                <a:gd name="T7" fmla="*/ 35 h 35"/>
                <a:gd name="T8" fmla="*/ 0 w 16"/>
                <a:gd name="T9" fmla="*/ 0 h 35"/>
                <a:gd name="T10" fmla="*/ 5 w 16"/>
                <a:gd name="T11" fmla="*/ 0 h 35"/>
                <a:gd name="T12" fmla="*/ 5 w 16"/>
                <a:gd name="T13" fmla="*/ 3 h 35"/>
                <a:gd name="T14" fmla="*/ 15 w 16"/>
                <a:gd name="T15" fmla="*/ 0 h 35"/>
                <a:gd name="T16" fmla="*/ 16 w 16"/>
                <a:gd name="T17" fmla="*/ 0 h 35"/>
                <a:gd name="T18" fmla="*/ 16 w 16"/>
                <a:gd name="T19" fmla="*/ 5 h 35"/>
                <a:gd name="T20" fmla="*/ 15 w 16"/>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1" y="0"/>
                    <a:pt x="15" y="0"/>
                  </a:cubicBezTo>
                  <a:cubicBezTo>
                    <a:pt x="15" y="0"/>
                    <a:pt x="16" y="0"/>
                    <a:pt x="16" y="0"/>
                  </a:cubicBezTo>
                  <a:cubicBezTo>
                    <a:pt x="16" y="5"/>
                    <a:pt x="16" y="5"/>
                    <a:pt x="16" y="5"/>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22"/>
            <p:cNvSpPr>
              <a:spLocks noEditPoints="1"/>
            </p:cNvSpPr>
            <p:nvPr userDrawn="1"/>
          </p:nvSpPr>
          <p:spPr bwMode="auto">
            <a:xfrm>
              <a:off x="-1919568" y="946852"/>
              <a:ext cx="69850"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6"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23"/>
            <p:cNvSpPr>
              <a:spLocks noEditPoints="1"/>
            </p:cNvSpPr>
            <p:nvPr userDrawn="1"/>
          </p:nvSpPr>
          <p:spPr bwMode="auto">
            <a:xfrm>
              <a:off x="-1821143"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1 w 7"/>
                <a:gd name="T11" fmla="*/ 15 h 50"/>
                <a:gd name="T12" fmla="*/ 6 w 7"/>
                <a:gd name="T13" fmla="*/ 15 h 50"/>
                <a:gd name="T14" fmla="*/ 6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1" y="15"/>
                  </a:moveTo>
                  <a:cubicBezTo>
                    <a:pt x="6" y="15"/>
                    <a:pt x="6" y="15"/>
                    <a:pt x="6" y="15"/>
                  </a:cubicBezTo>
                  <a:cubicBezTo>
                    <a:pt x="6" y="50"/>
                    <a:pt x="6" y="50"/>
                    <a:pt x="6"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24"/>
            <p:cNvSpPr>
              <a:spLocks/>
            </p:cNvSpPr>
            <p:nvPr userDrawn="1"/>
          </p:nvSpPr>
          <p:spPr bwMode="auto">
            <a:xfrm>
              <a:off x="-1781456" y="946852"/>
              <a:ext cx="63500" cy="104775"/>
            </a:xfrm>
            <a:custGeom>
              <a:avLst/>
              <a:gdLst>
                <a:gd name="T0" fmla="*/ 10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0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0" y="37"/>
                  </a:moveTo>
                  <a:cubicBezTo>
                    <a:pt x="7" y="37"/>
                    <a:pt x="4" y="37"/>
                    <a:pt x="0" y="35"/>
                  </a:cubicBezTo>
                  <a:cubicBezTo>
                    <a:pt x="1" y="31"/>
                    <a:pt x="1" y="31"/>
                    <a:pt x="1" y="31"/>
                  </a:cubicBezTo>
                  <a:cubicBezTo>
                    <a:pt x="4" y="32"/>
                    <a:pt x="7" y="32"/>
                    <a:pt x="9" y="32"/>
                  </a:cubicBezTo>
                  <a:cubicBezTo>
                    <a:pt x="14" y="32"/>
                    <a:pt x="17" y="30"/>
                    <a:pt x="17" y="27"/>
                  </a:cubicBezTo>
                  <a:cubicBezTo>
                    <a:pt x="17" y="24"/>
                    <a:pt x="16" y="22"/>
                    <a:pt x="11" y="21"/>
                  </a:cubicBezTo>
                  <a:cubicBezTo>
                    <a:pt x="5" y="19"/>
                    <a:pt x="0" y="17"/>
                    <a:pt x="0" y="11"/>
                  </a:cubicBezTo>
                  <a:cubicBezTo>
                    <a:pt x="0" y="4"/>
                    <a:pt x="4" y="0"/>
                    <a:pt x="12" y="0"/>
                  </a:cubicBezTo>
                  <a:cubicBezTo>
                    <a:pt x="14" y="0"/>
                    <a:pt x="17"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0"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25"/>
            <p:cNvSpPr>
              <a:spLocks noEditPoints="1"/>
            </p:cNvSpPr>
            <p:nvPr userDrawn="1"/>
          </p:nvSpPr>
          <p:spPr bwMode="auto">
            <a:xfrm>
              <a:off x="-1697318"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26"/>
            <p:cNvSpPr>
              <a:spLocks/>
            </p:cNvSpPr>
            <p:nvPr userDrawn="1"/>
          </p:nvSpPr>
          <p:spPr bwMode="auto">
            <a:xfrm>
              <a:off x="-1649693" y="946852"/>
              <a:ext cx="74612" cy="101600"/>
            </a:xfrm>
            <a:custGeom>
              <a:avLst/>
              <a:gdLst>
                <a:gd name="T0" fmla="*/ 21 w 27"/>
                <a:gd name="T1" fmla="*/ 36 h 36"/>
                <a:gd name="T2" fmla="*/ 21 w 27"/>
                <a:gd name="T3" fmla="*/ 15 h 36"/>
                <a:gd name="T4" fmla="*/ 16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6" y="5"/>
                  </a:cubicBezTo>
                  <a:cubicBezTo>
                    <a:pt x="13"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4"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27"/>
            <p:cNvSpPr>
              <a:spLocks noEditPoints="1"/>
            </p:cNvSpPr>
            <p:nvPr userDrawn="1"/>
          </p:nvSpPr>
          <p:spPr bwMode="auto">
            <a:xfrm>
              <a:off x="-1551268" y="946852"/>
              <a:ext cx="80962" cy="146050"/>
            </a:xfrm>
            <a:custGeom>
              <a:avLst/>
              <a:gdLst>
                <a:gd name="T0" fmla="*/ 25 w 29"/>
                <a:gd name="T1" fmla="*/ 49 h 52"/>
                <a:gd name="T2" fmla="*/ 15 w 29"/>
                <a:gd name="T3" fmla="*/ 52 h 52"/>
                <a:gd name="T4" fmla="*/ 3 w 29"/>
                <a:gd name="T5" fmla="*/ 50 h 52"/>
                <a:gd name="T6" fmla="*/ 3 w 29"/>
                <a:gd name="T7" fmla="*/ 47 h 52"/>
                <a:gd name="T8" fmla="*/ 13 w 29"/>
                <a:gd name="T9" fmla="*/ 47 h 52"/>
                <a:gd name="T10" fmla="*/ 22 w 29"/>
                <a:gd name="T11" fmla="*/ 44 h 52"/>
                <a:gd name="T12" fmla="*/ 24 w 29"/>
                <a:gd name="T13" fmla="*/ 35 h 52"/>
                <a:gd name="T14" fmla="*/ 24 w 29"/>
                <a:gd name="T15" fmla="*/ 32 h 52"/>
                <a:gd name="T16" fmla="*/ 12 w 29"/>
                <a:gd name="T17" fmla="*/ 36 h 52"/>
                <a:gd name="T18" fmla="*/ 0 w 29"/>
                <a:gd name="T19" fmla="*/ 19 h 52"/>
                <a:gd name="T20" fmla="*/ 13 w 29"/>
                <a:gd name="T21" fmla="*/ 0 h 52"/>
                <a:gd name="T22" fmla="*/ 24 w 29"/>
                <a:gd name="T23" fmla="*/ 4 h 52"/>
                <a:gd name="T24" fmla="*/ 24 w 29"/>
                <a:gd name="T25" fmla="*/ 1 h 52"/>
                <a:gd name="T26" fmla="*/ 29 w 29"/>
                <a:gd name="T27" fmla="*/ 1 h 52"/>
                <a:gd name="T28" fmla="*/ 29 w 29"/>
                <a:gd name="T29" fmla="*/ 34 h 52"/>
                <a:gd name="T30" fmla="*/ 25 w 29"/>
                <a:gd name="T31" fmla="*/ 49 h 52"/>
                <a:gd name="T32" fmla="*/ 24 w 29"/>
                <a:gd name="T33" fmla="*/ 8 h 52"/>
                <a:gd name="T34" fmla="*/ 14 w 29"/>
                <a:gd name="T35" fmla="*/ 5 h 52"/>
                <a:gd name="T36" fmla="*/ 6 w 29"/>
                <a:gd name="T37" fmla="*/ 18 h 52"/>
                <a:gd name="T38" fmla="*/ 14 w 29"/>
                <a:gd name="T39" fmla="*/ 31 h 52"/>
                <a:gd name="T40" fmla="*/ 24 w 29"/>
                <a:gd name="T41" fmla="*/ 29 h 52"/>
                <a:gd name="T42" fmla="*/ 24 w 2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9" y="52"/>
                    <a:pt x="3" y="50"/>
                  </a:cubicBezTo>
                  <a:cubicBezTo>
                    <a:pt x="3" y="47"/>
                    <a:pt x="3" y="47"/>
                    <a:pt x="3" y="47"/>
                  </a:cubicBezTo>
                  <a:cubicBezTo>
                    <a:pt x="8" y="47"/>
                    <a:pt x="10" y="47"/>
                    <a:pt x="13" y="47"/>
                  </a:cubicBezTo>
                  <a:cubicBezTo>
                    <a:pt x="18" y="47"/>
                    <a:pt x="21" y="46"/>
                    <a:pt x="22" y="44"/>
                  </a:cubicBezTo>
                  <a:cubicBezTo>
                    <a:pt x="23" y="42"/>
                    <a:pt x="24" y="40"/>
                    <a:pt x="24" y="35"/>
                  </a:cubicBezTo>
                  <a:cubicBezTo>
                    <a:pt x="24" y="32"/>
                    <a:pt x="24" y="32"/>
                    <a:pt x="24" y="32"/>
                  </a:cubicBezTo>
                  <a:cubicBezTo>
                    <a:pt x="19" y="35"/>
                    <a:pt x="15" y="36"/>
                    <a:pt x="12" y="36"/>
                  </a:cubicBezTo>
                  <a:cubicBezTo>
                    <a:pt x="4" y="36"/>
                    <a:pt x="0" y="30"/>
                    <a:pt x="0" y="19"/>
                  </a:cubicBezTo>
                  <a:cubicBezTo>
                    <a:pt x="0" y="8"/>
                    <a:pt x="5" y="0"/>
                    <a:pt x="13" y="0"/>
                  </a:cubicBezTo>
                  <a:cubicBezTo>
                    <a:pt x="17" y="0"/>
                    <a:pt x="20" y="2"/>
                    <a:pt x="24" y="4"/>
                  </a:cubicBezTo>
                  <a:cubicBezTo>
                    <a:pt x="24" y="1"/>
                    <a:pt x="24" y="1"/>
                    <a:pt x="24" y="1"/>
                  </a:cubicBezTo>
                  <a:cubicBezTo>
                    <a:pt x="29" y="1"/>
                    <a:pt x="29" y="1"/>
                    <a:pt x="29" y="1"/>
                  </a:cubicBezTo>
                  <a:cubicBezTo>
                    <a:pt x="29" y="34"/>
                    <a:pt x="29" y="34"/>
                    <a:pt x="29" y="34"/>
                  </a:cubicBezTo>
                  <a:cubicBezTo>
                    <a:pt x="29" y="44"/>
                    <a:pt x="28" y="46"/>
                    <a:pt x="25" y="49"/>
                  </a:cubicBezTo>
                  <a:moveTo>
                    <a:pt x="24" y="8"/>
                  </a:moveTo>
                  <a:cubicBezTo>
                    <a:pt x="18" y="6"/>
                    <a:pt x="17" y="5"/>
                    <a:pt x="14" y="5"/>
                  </a:cubicBezTo>
                  <a:cubicBezTo>
                    <a:pt x="9" y="5"/>
                    <a:pt x="6" y="10"/>
                    <a:pt x="6" y="18"/>
                  </a:cubicBezTo>
                  <a:cubicBezTo>
                    <a:pt x="6" y="27"/>
                    <a:pt x="9" y="31"/>
                    <a:pt x="14" y="31"/>
                  </a:cubicBezTo>
                  <a:cubicBezTo>
                    <a:pt x="16" y="31"/>
                    <a:pt x="18" y="31"/>
                    <a:pt x="24" y="29"/>
                  </a:cubicBezTo>
                  <a:lnTo>
                    <a:pt x="24"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28"/>
            <p:cNvSpPr>
              <a:spLocks/>
            </p:cNvSpPr>
            <p:nvPr userDrawn="1"/>
          </p:nvSpPr>
          <p:spPr bwMode="auto">
            <a:xfrm>
              <a:off x="-1397281" y="946852"/>
              <a:ext cx="63500" cy="104775"/>
            </a:xfrm>
            <a:custGeom>
              <a:avLst/>
              <a:gdLst>
                <a:gd name="T0" fmla="*/ 11 w 23"/>
                <a:gd name="T1" fmla="*/ 37 h 37"/>
                <a:gd name="T2" fmla="*/ 0 w 23"/>
                <a:gd name="T3" fmla="*/ 35 h 37"/>
                <a:gd name="T4" fmla="*/ 1 w 23"/>
                <a:gd name="T5" fmla="*/ 31 h 37"/>
                <a:gd name="T6" fmla="*/ 10 w 23"/>
                <a:gd name="T7" fmla="*/ 32 h 37"/>
                <a:gd name="T8" fmla="*/ 18 w 23"/>
                <a:gd name="T9" fmla="*/ 27 h 37"/>
                <a:gd name="T10" fmla="*/ 12 w 23"/>
                <a:gd name="T11" fmla="*/ 21 h 37"/>
                <a:gd name="T12" fmla="*/ 1 w 23"/>
                <a:gd name="T13" fmla="*/ 11 h 37"/>
                <a:gd name="T14" fmla="*/ 12 w 23"/>
                <a:gd name="T15" fmla="*/ 0 h 37"/>
                <a:gd name="T16" fmla="*/ 21 w 23"/>
                <a:gd name="T17" fmla="*/ 2 h 37"/>
                <a:gd name="T18" fmla="*/ 21 w 23"/>
                <a:gd name="T19" fmla="*/ 6 h 37"/>
                <a:gd name="T20" fmla="*/ 13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5" y="37"/>
                    <a:pt x="0" y="35"/>
                  </a:cubicBezTo>
                  <a:cubicBezTo>
                    <a:pt x="1" y="31"/>
                    <a:pt x="1" y="31"/>
                    <a:pt x="1" y="31"/>
                  </a:cubicBezTo>
                  <a:cubicBezTo>
                    <a:pt x="5" y="32"/>
                    <a:pt x="7" y="32"/>
                    <a:pt x="10" y="32"/>
                  </a:cubicBezTo>
                  <a:cubicBezTo>
                    <a:pt x="15" y="32"/>
                    <a:pt x="18" y="30"/>
                    <a:pt x="18" y="27"/>
                  </a:cubicBezTo>
                  <a:cubicBezTo>
                    <a:pt x="18" y="24"/>
                    <a:pt x="16" y="22"/>
                    <a:pt x="12" y="21"/>
                  </a:cubicBezTo>
                  <a:cubicBezTo>
                    <a:pt x="6" y="19"/>
                    <a:pt x="1" y="17"/>
                    <a:pt x="1" y="11"/>
                  </a:cubicBezTo>
                  <a:cubicBezTo>
                    <a:pt x="1" y="4"/>
                    <a:pt x="5" y="0"/>
                    <a:pt x="12" y="0"/>
                  </a:cubicBezTo>
                  <a:cubicBezTo>
                    <a:pt x="15" y="0"/>
                    <a:pt x="18" y="1"/>
                    <a:pt x="21" y="2"/>
                  </a:cubicBezTo>
                  <a:cubicBezTo>
                    <a:pt x="21" y="6"/>
                    <a:pt x="21" y="6"/>
                    <a:pt x="21" y="6"/>
                  </a:cubicBezTo>
                  <a:cubicBezTo>
                    <a:pt x="17" y="5"/>
                    <a:pt x="15" y="5"/>
                    <a:pt x="13" y="5"/>
                  </a:cubicBezTo>
                  <a:cubicBezTo>
                    <a:pt x="9" y="5"/>
                    <a:pt x="6" y="7"/>
                    <a:pt x="6" y="10"/>
                  </a:cubicBezTo>
                  <a:cubicBezTo>
                    <a:pt x="6" y="18"/>
                    <a:pt x="23" y="14"/>
                    <a:pt x="23" y="26"/>
                  </a:cubicBezTo>
                  <a:cubicBezTo>
                    <a:pt x="23" y="33"/>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9"/>
            <p:cNvSpPr>
              <a:spLocks/>
            </p:cNvSpPr>
            <p:nvPr userDrawn="1"/>
          </p:nvSpPr>
          <p:spPr bwMode="auto">
            <a:xfrm>
              <a:off x="-1324256" y="924627"/>
              <a:ext cx="63500" cy="127000"/>
            </a:xfrm>
            <a:custGeom>
              <a:avLst/>
              <a:gdLst>
                <a:gd name="T0" fmla="*/ 13 w 23"/>
                <a:gd name="T1" fmla="*/ 45 h 45"/>
                <a:gd name="T2" fmla="*/ 7 w 23"/>
                <a:gd name="T3" fmla="*/ 42 h 45"/>
                <a:gd name="T4" fmla="*/ 6 w 23"/>
                <a:gd name="T5" fmla="*/ 35 h 45"/>
                <a:gd name="T6" fmla="*/ 6 w 23"/>
                <a:gd name="T7" fmla="*/ 13 h 45"/>
                <a:gd name="T8" fmla="*/ 0 w 23"/>
                <a:gd name="T9" fmla="*/ 13 h 45"/>
                <a:gd name="T10" fmla="*/ 0 w 23"/>
                <a:gd name="T11" fmla="*/ 10 h 45"/>
                <a:gd name="T12" fmla="*/ 6 w 23"/>
                <a:gd name="T13" fmla="*/ 9 h 45"/>
                <a:gd name="T14" fmla="*/ 6 w 23"/>
                <a:gd name="T15" fmla="*/ 0 h 45"/>
                <a:gd name="T16" fmla="*/ 12 w 23"/>
                <a:gd name="T17" fmla="*/ 0 h 45"/>
                <a:gd name="T18" fmla="*/ 12 w 23"/>
                <a:gd name="T19" fmla="*/ 9 h 45"/>
                <a:gd name="T20" fmla="*/ 21 w 23"/>
                <a:gd name="T21" fmla="*/ 9 h 45"/>
                <a:gd name="T22" fmla="*/ 21 w 23"/>
                <a:gd name="T23" fmla="*/ 13 h 45"/>
                <a:gd name="T24" fmla="*/ 12 w 23"/>
                <a:gd name="T25" fmla="*/ 13 h 45"/>
                <a:gd name="T26" fmla="*/ 12 w 23"/>
                <a:gd name="T27" fmla="*/ 32 h 45"/>
                <a:gd name="T28" fmla="*/ 12 w 23"/>
                <a:gd name="T29" fmla="*/ 39 h 45"/>
                <a:gd name="T30" fmla="*/ 15 w 23"/>
                <a:gd name="T31" fmla="*/ 40 h 45"/>
                <a:gd name="T32" fmla="*/ 22 w 23"/>
                <a:gd name="T33" fmla="*/ 39 h 45"/>
                <a:gd name="T34" fmla="*/ 23 w 23"/>
                <a:gd name="T35" fmla="*/ 43 h 45"/>
                <a:gd name="T36" fmla="*/ 13 w 23"/>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5">
                  <a:moveTo>
                    <a:pt x="13" y="45"/>
                  </a:moveTo>
                  <a:cubicBezTo>
                    <a:pt x="10" y="45"/>
                    <a:pt x="8" y="44"/>
                    <a:pt x="7" y="42"/>
                  </a:cubicBezTo>
                  <a:cubicBezTo>
                    <a:pt x="6" y="40"/>
                    <a:pt x="6" y="39"/>
                    <a:pt x="6" y="35"/>
                  </a:cubicBezTo>
                  <a:cubicBezTo>
                    <a:pt x="6" y="13"/>
                    <a:pt x="6" y="13"/>
                    <a:pt x="6" y="13"/>
                  </a:cubicBezTo>
                  <a:cubicBezTo>
                    <a:pt x="0" y="13"/>
                    <a:pt x="0" y="13"/>
                    <a:pt x="0" y="13"/>
                  </a:cubicBezTo>
                  <a:cubicBezTo>
                    <a:pt x="0" y="10"/>
                    <a:pt x="0" y="10"/>
                    <a:pt x="0" y="10"/>
                  </a:cubicBezTo>
                  <a:cubicBezTo>
                    <a:pt x="6" y="9"/>
                    <a:pt x="6" y="9"/>
                    <a:pt x="6" y="9"/>
                  </a:cubicBezTo>
                  <a:cubicBezTo>
                    <a:pt x="6" y="0"/>
                    <a:pt x="6" y="0"/>
                    <a:pt x="6" y="0"/>
                  </a:cubicBezTo>
                  <a:cubicBezTo>
                    <a:pt x="12" y="0"/>
                    <a:pt x="12" y="0"/>
                    <a:pt x="12" y="0"/>
                  </a:cubicBezTo>
                  <a:cubicBezTo>
                    <a:pt x="12" y="9"/>
                    <a:pt x="12" y="9"/>
                    <a:pt x="12" y="9"/>
                  </a:cubicBezTo>
                  <a:cubicBezTo>
                    <a:pt x="21" y="9"/>
                    <a:pt x="21" y="9"/>
                    <a:pt x="21" y="9"/>
                  </a:cubicBezTo>
                  <a:cubicBezTo>
                    <a:pt x="21" y="13"/>
                    <a:pt x="21" y="13"/>
                    <a:pt x="21" y="13"/>
                  </a:cubicBezTo>
                  <a:cubicBezTo>
                    <a:pt x="12" y="13"/>
                    <a:pt x="12" y="13"/>
                    <a:pt x="12" y="13"/>
                  </a:cubicBezTo>
                  <a:cubicBezTo>
                    <a:pt x="12" y="32"/>
                    <a:pt x="12" y="32"/>
                    <a:pt x="12" y="32"/>
                  </a:cubicBezTo>
                  <a:cubicBezTo>
                    <a:pt x="12" y="38"/>
                    <a:pt x="12" y="38"/>
                    <a:pt x="12" y="39"/>
                  </a:cubicBezTo>
                  <a:cubicBezTo>
                    <a:pt x="13" y="40"/>
                    <a:pt x="14" y="40"/>
                    <a:pt x="15" y="40"/>
                  </a:cubicBezTo>
                  <a:cubicBezTo>
                    <a:pt x="17" y="40"/>
                    <a:pt x="19" y="40"/>
                    <a:pt x="22" y="39"/>
                  </a:cubicBezTo>
                  <a:cubicBezTo>
                    <a:pt x="23" y="43"/>
                    <a:pt x="23" y="43"/>
                    <a:pt x="23" y="43"/>
                  </a:cubicBezTo>
                  <a:cubicBezTo>
                    <a:pt x="19" y="44"/>
                    <a:pt x="16" y="45"/>
                    <a:pt x="13"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30"/>
            <p:cNvSpPr>
              <a:spLocks noEditPoints="1"/>
            </p:cNvSpPr>
            <p:nvPr userDrawn="1"/>
          </p:nvSpPr>
          <p:spPr bwMode="auto">
            <a:xfrm>
              <a:off x="-1249643" y="946852"/>
              <a:ext cx="71437"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5"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31"/>
            <p:cNvSpPr>
              <a:spLocks/>
            </p:cNvSpPr>
            <p:nvPr userDrawn="1"/>
          </p:nvSpPr>
          <p:spPr bwMode="auto">
            <a:xfrm>
              <a:off x="-1148043" y="946852"/>
              <a:ext cx="76200" cy="101600"/>
            </a:xfrm>
            <a:custGeom>
              <a:avLst/>
              <a:gdLst>
                <a:gd name="T0" fmla="*/ 21 w 27"/>
                <a:gd name="T1" fmla="*/ 36 h 36"/>
                <a:gd name="T2" fmla="*/ 21 w 27"/>
                <a:gd name="T3" fmla="*/ 15 h 36"/>
                <a:gd name="T4" fmla="*/ 15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5" y="5"/>
                  </a:cubicBezTo>
                  <a:cubicBezTo>
                    <a:pt x="12"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3"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32"/>
            <p:cNvSpPr>
              <a:spLocks noEditPoints="1"/>
            </p:cNvSpPr>
            <p:nvPr userDrawn="1"/>
          </p:nvSpPr>
          <p:spPr bwMode="auto">
            <a:xfrm>
              <a:off x="-1049618"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19" y="53"/>
                    <a:pt x="15" y="54"/>
                    <a:pt x="12" y="54"/>
                  </a:cubicBezTo>
                  <a:cubicBezTo>
                    <a:pt x="4" y="54"/>
                    <a:pt x="0" y="47"/>
                    <a:pt x="0" y="36"/>
                  </a:cubicBezTo>
                  <a:cubicBezTo>
                    <a:pt x="0" y="25"/>
                    <a:pt x="5" y="17"/>
                    <a:pt x="13" y="17"/>
                  </a:cubicBezTo>
                  <a:cubicBezTo>
                    <a:pt x="17" y="17"/>
                    <a:pt x="20"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8" y="23"/>
                    <a:pt x="17" y="22"/>
                    <a:pt x="14" y="22"/>
                  </a:cubicBezTo>
                  <a:cubicBezTo>
                    <a:pt x="9" y="22"/>
                    <a:pt x="6" y="27"/>
                    <a:pt x="6" y="35"/>
                  </a:cubicBezTo>
                  <a:cubicBezTo>
                    <a:pt x="6" y="45"/>
                    <a:pt x="8"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33"/>
            <p:cNvSpPr>
              <a:spLocks noEditPoints="1"/>
            </p:cNvSpPr>
            <p:nvPr userDrawn="1"/>
          </p:nvSpPr>
          <p:spPr bwMode="auto">
            <a:xfrm>
              <a:off x="-943256" y="946852"/>
              <a:ext cx="69850" cy="104775"/>
            </a:xfrm>
            <a:custGeom>
              <a:avLst/>
              <a:gdLst>
                <a:gd name="T0" fmla="*/ 19 w 25"/>
                <a:gd name="T1" fmla="*/ 36 h 37"/>
                <a:gd name="T2" fmla="*/ 19 w 25"/>
                <a:gd name="T3" fmla="*/ 33 h 37"/>
                <a:gd name="T4" fmla="*/ 9 w 25"/>
                <a:gd name="T5" fmla="*/ 37 h 37"/>
                <a:gd name="T6" fmla="*/ 0 w 25"/>
                <a:gd name="T7" fmla="*/ 26 h 37"/>
                <a:gd name="T8" fmla="*/ 6 w 25"/>
                <a:gd name="T9" fmla="*/ 16 h 37"/>
                <a:gd name="T10" fmla="*/ 19 w 25"/>
                <a:gd name="T11" fmla="*/ 15 h 37"/>
                <a:gd name="T12" fmla="*/ 19 w 25"/>
                <a:gd name="T13" fmla="*/ 14 h 37"/>
                <a:gd name="T14" fmla="*/ 13 w 25"/>
                <a:gd name="T15" fmla="*/ 5 h 37"/>
                <a:gd name="T16" fmla="*/ 2 w 25"/>
                <a:gd name="T17" fmla="*/ 7 h 37"/>
                <a:gd name="T18" fmla="*/ 2 w 25"/>
                <a:gd name="T19" fmla="*/ 3 h 37"/>
                <a:gd name="T20" fmla="*/ 15 w 25"/>
                <a:gd name="T21" fmla="*/ 0 h 37"/>
                <a:gd name="T22" fmla="*/ 23 w 25"/>
                <a:gd name="T23" fmla="*/ 3 h 37"/>
                <a:gd name="T24" fmla="*/ 25 w 25"/>
                <a:gd name="T25" fmla="*/ 14 h 37"/>
                <a:gd name="T26" fmla="*/ 25 w 25"/>
                <a:gd name="T27" fmla="*/ 36 h 37"/>
                <a:gd name="T28" fmla="*/ 19 w 25"/>
                <a:gd name="T29" fmla="*/ 36 h 37"/>
                <a:gd name="T30" fmla="*/ 19 w 25"/>
                <a:gd name="T31" fmla="*/ 19 h 37"/>
                <a:gd name="T32" fmla="*/ 5 w 25"/>
                <a:gd name="T33" fmla="*/ 26 h 37"/>
                <a:gd name="T34" fmla="*/ 10 w 25"/>
                <a:gd name="T35" fmla="*/ 32 h 37"/>
                <a:gd name="T36" fmla="*/ 19 w 25"/>
                <a:gd name="T37" fmla="*/ 30 h 37"/>
                <a:gd name="T38" fmla="*/ 19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9" y="36"/>
                  </a:moveTo>
                  <a:cubicBezTo>
                    <a:pt x="19" y="33"/>
                    <a:pt x="19" y="33"/>
                    <a:pt x="19" y="33"/>
                  </a:cubicBezTo>
                  <a:cubicBezTo>
                    <a:pt x="15" y="36"/>
                    <a:pt x="12" y="37"/>
                    <a:pt x="9" y="37"/>
                  </a:cubicBezTo>
                  <a:cubicBezTo>
                    <a:pt x="4" y="37"/>
                    <a:pt x="0" y="34"/>
                    <a:pt x="0" y="26"/>
                  </a:cubicBezTo>
                  <a:cubicBezTo>
                    <a:pt x="0" y="20"/>
                    <a:pt x="2" y="17"/>
                    <a:pt x="6" y="16"/>
                  </a:cubicBezTo>
                  <a:cubicBezTo>
                    <a:pt x="9" y="15"/>
                    <a:pt x="12" y="15"/>
                    <a:pt x="19" y="15"/>
                  </a:cubicBezTo>
                  <a:cubicBezTo>
                    <a:pt x="19" y="14"/>
                    <a:pt x="19" y="14"/>
                    <a:pt x="19" y="14"/>
                  </a:cubicBezTo>
                  <a:cubicBezTo>
                    <a:pt x="19" y="8"/>
                    <a:pt x="20" y="5"/>
                    <a:pt x="13" y="5"/>
                  </a:cubicBezTo>
                  <a:cubicBezTo>
                    <a:pt x="10" y="5"/>
                    <a:pt x="7" y="6"/>
                    <a:pt x="2" y="7"/>
                  </a:cubicBezTo>
                  <a:cubicBezTo>
                    <a:pt x="2" y="3"/>
                    <a:pt x="2" y="3"/>
                    <a:pt x="2" y="3"/>
                  </a:cubicBezTo>
                  <a:cubicBezTo>
                    <a:pt x="7" y="1"/>
                    <a:pt x="11" y="0"/>
                    <a:pt x="15" y="0"/>
                  </a:cubicBezTo>
                  <a:cubicBezTo>
                    <a:pt x="19" y="0"/>
                    <a:pt x="21" y="1"/>
                    <a:pt x="23" y="3"/>
                  </a:cubicBezTo>
                  <a:cubicBezTo>
                    <a:pt x="24" y="5"/>
                    <a:pt x="25" y="7"/>
                    <a:pt x="25" y="14"/>
                  </a:cubicBezTo>
                  <a:cubicBezTo>
                    <a:pt x="25" y="36"/>
                    <a:pt x="25" y="36"/>
                    <a:pt x="25" y="36"/>
                  </a:cubicBezTo>
                  <a:lnTo>
                    <a:pt x="19" y="36"/>
                  </a:lnTo>
                  <a:close/>
                  <a:moveTo>
                    <a:pt x="19" y="19"/>
                  </a:moveTo>
                  <a:cubicBezTo>
                    <a:pt x="8" y="20"/>
                    <a:pt x="5" y="21"/>
                    <a:pt x="5" y="26"/>
                  </a:cubicBezTo>
                  <a:cubicBezTo>
                    <a:pt x="5" y="30"/>
                    <a:pt x="7" y="32"/>
                    <a:pt x="10" y="32"/>
                  </a:cubicBezTo>
                  <a:cubicBezTo>
                    <a:pt x="13" y="32"/>
                    <a:pt x="19" y="30"/>
                    <a:pt x="19" y="30"/>
                  </a:cubicBezTo>
                  <a:lnTo>
                    <a:pt x="19"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Freeform 34"/>
            <p:cNvSpPr>
              <a:spLocks/>
            </p:cNvSpPr>
            <p:nvPr userDrawn="1"/>
          </p:nvSpPr>
          <p:spPr bwMode="auto">
            <a:xfrm>
              <a:off x="-844831" y="950027"/>
              <a:ext cx="47625" cy="98425"/>
            </a:xfrm>
            <a:custGeom>
              <a:avLst/>
              <a:gdLst>
                <a:gd name="T0" fmla="*/ 15 w 17"/>
                <a:gd name="T1" fmla="*/ 5 h 35"/>
                <a:gd name="T2" fmla="*/ 6 w 17"/>
                <a:gd name="T3" fmla="*/ 7 h 35"/>
                <a:gd name="T4" fmla="*/ 6 w 17"/>
                <a:gd name="T5" fmla="*/ 35 h 35"/>
                <a:gd name="T6" fmla="*/ 0 w 17"/>
                <a:gd name="T7" fmla="*/ 35 h 35"/>
                <a:gd name="T8" fmla="*/ 0 w 17"/>
                <a:gd name="T9" fmla="*/ 0 h 35"/>
                <a:gd name="T10" fmla="*/ 5 w 17"/>
                <a:gd name="T11" fmla="*/ 0 h 35"/>
                <a:gd name="T12" fmla="*/ 5 w 17"/>
                <a:gd name="T13" fmla="*/ 3 h 35"/>
                <a:gd name="T14" fmla="*/ 15 w 17"/>
                <a:gd name="T15" fmla="*/ 0 h 35"/>
                <a:gd name="T16" fmla="*/ 17 w 17"/>
                <a:gd name="T17" fmla="*/ 0 h 35"/>
                <a:gd name="T18" fmla="*/ 17 w 17"/>
                <a:gd name="T19" fmla="*/ 5 h 35"/>
                <a:gd name="T20" fmla="*/ 15 w 17"/>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2" y="0"/>
                    <a:pt x="15" y="0"/>
                  </a:cubicBezTo>
                  <a:cubicBezTo>
                    <a:pt x="15" y="0"/>
                    <a:pt x="16" y="0"/>
                    <a:pt x="17" y="0"/>
                  </a:cubicBezTo>
                  <a:cubicBezTo>
                    <a:pt x="17" y="5"/>
                    <a:pt x="17" y="5"/>
                    <a:pt x="17" y="5"/>
                  </a:cubicBezTo>
                  <a:cubicBezTo>
                    <a:pt x="16"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6" name="Freeform 35"/>
            <p:cNvSpPr>
              <a:spLocks noEditPoints="1"/>
            </p:cNvSpPr>
            <p:nvPr userDrawn="1"/>
          </p:nvSpPr>
          <p:spPr bwMode="auto">
            <a:xfrm>
              <a:off x="-790856"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20" y="53"/>
                    <a:pt x="15" y="54"/>
                    <a:pt x="12" y="54"/>
                  </a:cubicBezTo>
                  <a:cubicBezTo>
                    <a:pt x="5" y="54"/>
                    <a:pt x="0" y="47"/>
                    <a:pt x="0" y="36"/>
                  </a:cubicBezTo>
                  <a:cubicBezTo>
                    <a:pt x="0" y="25"/>
                    <a:pt x="5" y="17"/>
                    <a:pt x="13" y="17"/>
                  </a:cubicBezTo>
                  <a:cubicBezTo>
                    <a:pt x="17" y="17"/>
                    <a:pt x="21"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9" y="23"/>
                    <a:pt x="17" y="22"/>
                    <a:pt x="14" y="22"/>
                  </a:cubicBezTo>
                  <a:cubicBezTo>
                    <a:pt x="9" y="22"/>
                    <a:pt x="6" y="27"/>
                    <a:pt x="6" y="35"/>
                  </a:cubicBezTo>
                  <a:cubicBezTo>
                    <a:pt x="6" y="45"/>
                    <a:pt x="9"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Freeform 36"/>
            <p:cNvSpPr>
              <a:spLocks/>
            </p:cNvSpPr>
            <p:nvPr userDrawn="1"/>
          </p:nvSpPr>
          <p:spPr bwMode="auto">
            <a:xfrm>
              <a:off x="-687668" y="946852"/>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7"/>
                    <a:pt x="0" y="35"/>
                  </a:cubicBezTo>
                  <a:cubicBezTo>
                    <a:pt x="1" y="31"/>
                    <a:pt x="1" y="31"/>
                    <a:pt x="1" y="31"/>
                  </a:cubicBezTo>
                  <a:cubicBezTo>
                    <a:pt x="5" y="32"/>
                    <a:pt x="7" y="32"/>
                    <a:pt x="9" y="32"/>
                  </a:cubicBezTo>
                  <a:cubicBezTo>
                    <a:pt x="14" y="32"/>
                    <a:pt x="17" y="30"/>
                    <a:pt x="17" y="27"/>
                  </a:cubicBezTo>
                  <a:cubicBezTo>
                    <a:pt x="17" y="24"/>
                    <a:pt x="16" y="22"/>
                    <a:pt x="11" y="21"/>
                  </a:cubicBezTo>
                  <a:cubicBezTo>
                    <a:pt x="5" y="19"/>
                    <a:pt x="0" y="17"/>
                    <a:pt x="0" y="11"/>
                  </a:cubicBezTo>
                  <a:cubicBezTo>
                    <a:pt x="0" y="4"/>
                    <a:pt x="5" y="0"/>
                    <a:pt x="12" y="0"/>
                  </a:cubicBezTo>
                  <a:cubicBezTo>
                    <a:pt x="14" y="0"/>
                    <a:pt x="18"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8" name="Freeform 37"/>
            <p:cNvSpPr>
              <a:spLocks noEditPoints="1"/>
            </p:cNvSpPr>
            <p:nvPr userDrawn="1"/>
          </p:nvSpPr>
          <p:spPr bwMode="auto">
            <a:xfrm>
              <a:off x="-1975131" y="1118302"/>
              <a:ext cx="19050" cy="141288"/>
            </a:xfrm>
            <a:custGeom>
              <a:avLst/>
              <a:gdLst>
                <a:gd name="T0" fmla="*/ 4 w 7"/>
                <a:gd name="T1" fmla="*/ 7 h 50"/>
                <a:gd name="T2" fmla="*/ 0 w 7"/>
                <a:gd name="T3" fmla="*/ 3 h 50"/>
                <a:gd name="T4" fmla="*/ 4 w 7"/>
                <a:gd name="T5" fmla="*/ 0 h 50"/>
                <a:gd name="T6" fmla="*/ 7 w 7"/>
                <a:gd name="T7" fmla="*/ 3 h 50"/>
                <a:gd name="T8" fmla="*/ 4 w 7"/>
                <a:gd name="T9" fmla="*/ 7 h 50"/>
                <a:gd name="T10" fmla="*/ 1 w 7"/>
                <a:gd name="T11" fmla="*/ 15 h 50"/>
                <a:gd name="T12" fmla="*/ 7 w 7"/>
                <a:gd name="T13" fmla="*/ 15 h 50"/>
                <a:gd name="T14" fmla="*/ 7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4" y="7"/>
                  </a:moveTo>
                  <a:cubicBezTo>
                    <a:pt x="2" y="7"/>
                    <a:pt x="0" y="6"/>
                    <a:pt x="0" y="3"/>
                  </a:cubicBezTo>
                  <a:cubicBezTo>
                    <a:pt x="0" y="2"/>
                    <a:pt x="2" y="0"/>
                    <a:pt x="4" y="0"/>
                  </a:cubicBezTo>
                  <a:cubicBezTo>
                    <a:pt x="6" y="0"/>
                    <a:pt x="7" y="1"/>
                    <a:pt x="7" y="3"/>
                  </a:cubicBezTo>
                  <a:cubicBezTo>
                    <a:pt x="7"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9" name="Freeform 38"/>
            <p:cNvSpPr>
              <a:spLocks/>
            </p:cNvSpPr>
            <p:nvPr userDrawn="1"/>
          </p:nvSpPr>
          <p:spPr bwMode="auto">
            <a:xfrm>
              <a:off x="-1927506" y="1157989"/>
              <a:ext cx="122237" cy="101600"/>
            </a:xfrm>
            <a:custGeom>
              <a:avLst/>
              <a:gdLst>
                <a:gd name="T0" fmla="*/ 39 w 44"/>
                <a:gd name="T1" fmla="*/ 36 h 36"/>
                <a:gd name="T2" fmla="*/ 39 w 44"/>
                <a:gd name="T3" fmla="*/ 14 h 36"/>
                <a:gd name="T4" fmla="*/ 34 w 44"/>
                <a:gd name="T5" fmla="*/ 5 h 36"/>
                <a:gd name="T6" fmla="*/ 25 w 44"/>
                <a:gd name="T7" fmla="*/ 7 h 36"/>
                <a:gd name="T8" fmla="*/ 25 w 44"/>
                <a:gd name="T9" fmla="*/ 13 h 36"/>
                <a:gd name="T10" fmla="*/ 25 w 44"/>
                <a:gd name="T11" fmla="*/ 36 h 36"/>
                <a:gd name="T12" fmla="*/ 19 w 44"/>
                <a:gd name="T13" fmla="*/ 36 h 36"/>
                <a:gd name="T14" fmla="*/ 19 w 44"/>
                <a:gd name="T15" fmla="*/ 14 h 36"/>
                <a:gd name="T16" fmla="*/ 14 w 44"/>
                <a:gd name="T17" fmla="*/ 5 h 36"/>
                <a:gd name="T18" fmla="*/ 6 w 44"/>
                <a:gd name="T19" fmla="*/ 7 h 36"/>
                <a:gd name="T20" fmla="*/ 6 w 44"/>
                <a:gd name="T21" fmla="*/ 36 h 36"/>
                <a:gd name="T22" fmla="*/ 0 w 44"/>
                <a:gd name="T23" fmla="*/ 36 h 36"/>
                <a:gd name="T24" fmla="*/ 0 w 44"/>
                <a:gd name="T25" fmla="*/ 1 h 36"/>
                <a:gd name="T26" fmla="*/ 6 w 44"/>
                <a:gd name="T27" fmla="*/ 1 h 36"/>
                <a:gd name="T28" fmla="*/ 6 w 44"/>
                <a:gd name="T29" fmla="*/ 4 h 36"/>
                <a:gd name="T30" fmla="*/ 17 w 44"/>
                <a:gd name="T31" fmla="*/ 0 h 36"/>
                <a:gd name="T32" fmla="*/ 24 w 44"/>
                <a:gd name="T33" fmla="*/ 4 h 36"/>
                <a:gd name="T34" fmla="*/ 36 w 44"/>
                <a:gd name="T35" fmla="*/ 0 h 36"/>
                <a:gd name="T36" fmla="*/ 44 w 44"/>
                <a:gd name="T37" fmla="*/ 13 h 36"/>
                <a:gd name="T38" fmla="*/ 44 w 44"/>
                <a:gd name="T39" fmla="*/ 36 h 36"/>
                <a:gd name="T40" fmla="*/ 39 w 4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6">
                  <a:moveTo>
                    <a:pt x="39" y="36"/>
                  </a:moveTo>
                  <a:cubicBezTo>
                    <a:pt x="39" y="14"/>
                    <a:pt x="39" y="14"/>
                    <a:pt x="39" y="14"/>
                  </a:cubicBezTo>
                  <a:cubicBezTo>
                    <a:pt x="39" y="9"/>
                    <a:pt x="39" y="5"/>
                    <a:pt x="34" y="5"/>
                  </a:cubicBezTo>
                  <a:cubicBezTo>
                    <a:pt x="31" y="5"/>
                    <a:pt x="30" y="5"/>
                    <a:pt x="25" y="7"/>
                  </a:cubicBezTo>
                  <a:cubicBezTo>
                    <a:pt x="25" y="9"/>
                    <a:pt x="25" y="11"/>
                    <a:pt x="25" y="13"/>
                  </a:cubicBezTo>
                  <a:cubicBezTo>
                    <a:pt x="25" y="36"/>
                    <a:pt x="25" y="36"/>
                    <a:pt x="25" y="36"/>
                  </a:cubicBezTo>
                  <a:cubicBezTo>
                    <a:pt x="19" y="36"/>
                    <a:pt x="19" y="36"/>
                    <a:pt x="19" y="36"/>
                  </a:cubicBezTo>
                  <a:cubicBezTo>
                    <a:pt x="19" y="14"/>
                    <a:pt x="19" y="14"/>
                    <a:pt x="19" y="14"/>
                  </a:cubicBezTo>
                  <a:cubicBezTo>
                    <a:pt x="19" y="9"/>
                    <a:pt x="20" y="5"/>
                    <a:pt x="14" y="5"/>
                  </a:cubicBezTo>
                  <a:cubicBezTo>
                    <a:pt x="12" y="5"/>
                    <a:pt x="11" y="5"/>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4" y="0"/>
                    <a:pt x="17" y="0"/>
                  </a:cubicBezTo>
                  <a:cubicBezTo>
                    <a:pt x="20" y="0"/>
                    <a:pt x="23" y="1"/>
                    <a:pt x="24" y="4"/>
                  </a:cubicBezTo>
                  <a:cubicBezTo>
                    <a:pt x="27" y="3"/>
                    <a:pt x="32" y="0"/>
                    <a:pt x="36" y="0"/>
                  </a:cubicBezTo>
                  <a:cubicBezTo>
                    <a:pt x="44" y="0"/>
                    <a:pt x="44" y="6"/>
                    <a:pt x="44" y="13"/>
                  </a:cubicBezTo>
                  <a:cubicBezTo>
                    <a:pt x="44" y="36"/>
                    <a:pt x="44" y="36"/>
                    <a:pt x="44" y="36"/>
                  </a:cubicBezTo>
                  <a:lnTo>
                    <a:pt x="39"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0" name="Freeform 39"/>
            <p:cNvSpPr>
              <a:spLocks noEditPoints="1"/>
            </p:cNvSpPr>
            <p:nvPr userDrawn="1"/>
          </p:nvSpPr>
          <p:spPr bwMode="auto">
            <a:xfrm>
              <a:off x="-1776693" y="1157989"/>
              <a:ext cx="84137" cy="142875"/>
            </a:xfrm>
            <a:custGeom>
              <a:avLst/>
              <a:gdLst>
                <a:gd name="T0" fmla="*/ 17 w 30"/>
                <a:gd name="T1" fmla="*/ 37 h 51"/>
                <a:gd name="T2" fmla="*/ 6 w 30"/>
                <a:gd name="T3" fmla="*/ 33 h 51"/>
                <a:gd name="T4" fmla="*/ 6 w 30"/>
                <a:gd name="T5" fmla="*/ 51 h 51"/>
                <a:gd name="T6" fmla="*/ 0 w 30"/>
                <a:gd name="T7" fmla="*/ 51 h 51"/>
                <a:gd name="T8" fmla="*/ 0 w 30"/>
                <a:gd name="T9" fmla="*/ 1 h 51"/>
                <a:gd name="T10" fmla="*/ 6 w 30"/>
                <a:gd name="T11" fmla="*/ 1 h 51"/>
                <a:gd name="T12" fmla="*/ 6 w 30"/>
                <a:gd name="T13" fmla="*/ 4 h 51"/>
                <a:gd name="T14" fmla="*/ 18 w 30"/>
                <a:gd name="T15" fmla="*/ 0 h 51"/>
                <a:gd name="T16" fmla="*/ 30 w 30"/>
                <a:gd name="T17" fmla="*/ 18 h 51"/>
                <a:gd name="T18" fmla="*/ 17 w 30"/>
                <a:gd name="T19" fmla="*/ 37 h 51"/>
                <a:gd name="T20" fmla="*/ 16 w 30"/>
                <a:gd name="T21" fmla="*/ 5 h 51"/>
                <a:gd name="T22" fmla="*/ 6 w 30"/>
                <a:gd name="T23" fmla="*/ 7 h 51"/>
                <a:gd name="T24" fmla="*/ 6 w 30"/>
                <a:gd name="T25" fmla="*/ 29 h 51"/>
                <a:gd name="T26" fmla="*/ 15 w 30"/>
                <a:gd name="T27" fmla="*/ 32 h 51"/>
                <a:gd name="T28" fmla="*/ 24 w 30"/>
                <a:gd name="T29" fmla="*/ 19 h 51"/>
                <a:gd name="T30" fmla="*/ 16 w 30"/>
                <a:gd name="T31"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1">
                  <a:moveTo>
                    <a:pt x="17" y="37"/>
                  </a:moveTo>
                  <a:cubicBezTo>
                    <a:pt x="13" y="37"/>
                    <a:pt x="9" y="35"/>
                    <a:pt x="6" y="33"/>
                  </a:cubicBezTo>
                  <a:cubicBezTo>
                    <a:pt x="6" y="51"/>
                    <a:pt x="6" y="51"/>
                    <a:pt x="6" y="51"/>
                  </a:cubicBezTo>
                  <a:cubicBezTo>
                    <a:pt x="0" y="51"/>
                    <a:pt x="0" y="51"/>
                    <a:pt x="0" y="51"/>
                  </a:cubicBezTo>
                  <a:cubicBezTo>
                    <a:pt x="0" y="1"/>
                    <a:pt x="0" y="1"/>
                    <a:pt x="0" y="1"/>
                  </a:cubicBezTo>
                  <a:cubicBezTo>
                    <a:pt x="6" y="1"/>
                    <a:pt x="6" y="1"/>
                    <a:pt x="6" y="1"/>
                  </a:cubicBezTo>
                  <a:cubicBezTo>
                    <a:pt x="6" y="4"/>
                    <a:pt x="6" y="4"/>
                    <a:pt x="6" y="4"/>
                  </a:cubicBezTo>
                  <a:cubicBezTo>
                    <a:pt x="10" y="1"/>
                    <a:pt x="14" y="0"/>
                    <a:pt x="18" y="0"/>
                  </a:cubicBezTo>
                  <a:cubicBezTo>
                    <a:pt x="25" y="0"/>
                    <a:pt x="30" y="7"/>
                    <a:pt x="30" y="18"/>
                  </a:cubicBezTo>
                  <a:cubicBezTo>
                    <a:pt x="30" y="29"/>
                    <a:pt x="24" y="37"/>
                    <a:pt x="17" y="37"/>
                  </a:cubicBezTo>
                  <a:moveTo>
                    <a:pt x="16" y="5"/>
                  </a:moveTo>
                  <a:cubicBezTo>
                    <a:pt x="13" y="5"/>
                    <a:pt x="11" y="6"/>
                    <a:pt x="6" y="7"/>
                  </a:cubicBezTo>
                  <a:cubicBezTo>
                    <a:pt x="6" y="29"/>
                    <a:pt x="6" y="29"/>
                    <a:pt x="6" y="29"/>
                  </a:cubicBezTo>
                  <a:cubicBezTo>
                    <a:pt x="11" y="31"/>
                    <a:pt x="13" y="32"/>
                    <a:pt x="15" y="32"/>
                  </a:cubicBezTo>
                  <a:cubicBezTo>
                    <a:pt x="21" y="32"/>
                    <a:pt x="24" y="27"/>
                    <a:pt x="24" y="19"/>
                  </a:cubicBezTo>
                  <a:cubicBezTo>
                    <a:pt x="24" y="9"/>
                    <a:pt x="21"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40"/>
            <p:cNvSpPr>
              <a:spLocks/>
            </p:cNvSpPr>
            <p:nvPr userDrawn="1"/>
          </p:nvSpPr>
          <p:spPr bwMode="auto">
            <a:xfrm>
              <a:off x="-1670331" y="1157989"/>
              <a:ext cx="46037" cy="101600"/>
            </a:xfrm>
            <a:custGeom>
              <a:avLst/>
              <a:gdLst>
                <a:gd name="T0" fmla="*/ 15 w 16"/>
                <a:gd name="T1" fmla="*/ 5 h 36"/>
                <a:gd name="T2" fmla="*/ 6 w 16"/>
                <a:gd name="T3" fmla="*/ 8 h 36"/>
                <a:gd name="T4" fmla="*/ 6 w 16"/>
                <a:gd name="T5" fmla="*/ 36 h 36"/>
                <a:gd name="T6" fmla="*/ 0 w 16"/>
                <a:gd name="T7" fmla="*/ 36 h 36"/>
                <a:gd name="T8" fmla="*/ 0 w 16"/>
                <a:gd name="T9" fmla="*/ 1 h 36"/>
                <a:gd name="T10" fmla="*/ 5 w 16"/>
                <a:gd name="T11" fmla="*/ 1 h 36"/>
                <a:gd name="T12" fmla="*/ 5 w 16"/>
                <a:gd name="T13" fmla="*/ 4 h 36"/>
                <a:gd name="T14" fmla="*/ 15 w 16"/>
                <a:gd name="T15" fmla="*/ 0 h 36"/>
                <a:gd name="T16" fmla="*/ 16 w 16"/>
                <a:gd name="T17" fmla="*/ 0 h 36"/>
                <a:gd name="T18" fmla="*/ 16 w 16"/>
                <a:gd name="T19" fmla="*/ 6 h 36"/>
                <a:gd name="T20" fmla="*/ 15 w 16"/>
                <a:gd name="T2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5" y="5"/>
                  </a:moveTo>
                  <a:cubicBezTo>
                    <a:pt x="12" y="5"/>
                    <a:pt x="9" y="6"/>
                    <a:pt x="6" y="8"/>
                  </a:cubicBezTo>
                  <a:cubicBezTo>
                    <a:pt x="6" y="36"/>
                    <a:pt x="6" y="36"/>
                    <a:pt x="6" y="36"/>
                  </a:cubicBezTo>
                  <a:cubicBezTo>
                    <a:pt x="0" y="36"/>
                    <a:pt x="0" y="36"/>
                    <a:pt x="0" y="36"/>
                  </a:cubicBezTo>
                  <a:cubicBezTo>
                    <a:pt x="0" y="1"/>
                    <a:pt x="0" y="1"/>
                    <a:pt x="0" y="1"/>
                  </a:cubicBezTo>
                  <a:cubicBezTo>
                    <a:pt x="5" y="1"/>
                    <a:pt x="5" y="1"/>
                    <a:pt x="5" y="1"/>
                  </a:cubicBezTo>
                  <a:cubicBezTo>
                    <a:pt x="5" y="4"/>
                    <a:pt x="5" y="4"/>
                    <a:pt x="5" y="4"/>
                  </a:cubicBezTo>
                  <a:cubicBezTo>
                    <a:pt x="9" y="1"/>
                    <a:pt x="11" y="0"/>
                    <a:pt x="15" y="0"/>
                  </a:cubicBezTo>
                  <a:cubicBezTo>
                    <a:pt x="15" y="0"/>
                    <a:pt x="16" y="0"/>
                    <a:pt x="16" y="0"/>
                  </a:cubicBezTo>
                  <a:cubicBezTo>
                    <a:pt x="16" y="6"/>
                    <a:pt x="16" y="6"/>
                    <a:pt x="16" y="6"/>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41"/>
            <p:cNvSpPr>
              <a:spLocks noEditPoints="1"/>
            </p:cNvSpPr>
            <p:nvPr userDrawn="1"/>
          </p:nvSpPr>
          <p:spPr bwMode="auto">
            <a:xfrm>
              <a:off x="-1616356" y="1157989"/>
              <a:ext cx="87312" cy="104775"/>
            </a:xfrm>
            <a:custGeom>
              <a:avLst/>
              <a:gdLst>
                <a:gd name="T0" fmla="*/ 16 w 31"/>
                <a:gd name="T1" fmla="*/ 37 h 37"/>
                <a:gd name="T2" fmla="*/ 0 w 31"/>
                <a:gd name="T3" fmla="*/ 18 h 37"/>
                <a:gd name="T4" fmla="*/ 16 w 31"/>
                <a:gd name="T5" fmla="*/ 0 h 37"/>
                <a:gd name="T6" fmla="*/ 31 w 31"/>
                <a:gd name="T7" fmla="*/ 18 h 37"/>
                <a:gd name="T8" fmla="*/ 16 w 31"/>
                <a:gd name="T9" fmla="*/ 37 h 37"/>
                <a:gd name="T10" fmla="*/ 16 w 31"/>
                <a:gd name="T11" fmla="*/ 5 h 37"/>
                <a:gd name="T12" fmla="*/ 6 w 31"/>
                <a:gd name="T13" fmla="*/ 18 h 37"/>
                <a:gd name="T14" fmla="*/ 16 w 31"/>
                <a:gd name="T15" fmla="*/ 32 h 37"/>
                <a:gd name="T16" fmla="*/ 25 w 31"/>
                <a:gd name="T17" fmla="*/ 18 h 37"/>
                <a:gd name="T18" fmla="*/ 16 w 31"/>
                <a:gd name="T1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16" y="37"/>
                  </a:moveTo>
                  <a:cubicBezTo>
                    <a:pt x="6" y="37"/>
                    <a:pt x="0" y="30"/>
                    <a:pt x="0" y="18"/>
                  </a:cubicBezTo>
                  <a:cubicBezTo>
                    <a:pt x="0" y="7"/>
                    <a:pt x="6" y="0"/>
                    <a:pt x="16" y="0"/>
                  </a:cubicBezTo>
                  <a:cubicBezTo>
                    <a:pt x="26" y="0"/>
                    <a:pt x="31" y="6"/>
                    <a:pt x="31" y="18"/>
                  </a:cubicBezTo>
                  <a:cubicBezTo>
                    <a:pt x="31" y="30"/>
                    <a:pt x="26" y="37"/>
                    <a:pt x="16" y="37"/>
                  </a:cubicBezTo>
                  <a:moveTo>
                    <a:pt x="16" y="5"/>
                  </a:moveTo>
                  <a:cubicBezTo>
                    <a:pt x="9" y="5"/>
                    <a:pt x="6" y="9"/>
                    <a:pt x="6" y="18"/>
                  </a:cubicBezTo>
                  <a:cubicBezTo>
                    <a:pt x="6" y="28"/>
                    <a:pt x="9" y="32"/>
                    <a:pt x="16" y="32"/>
                  </a:cubicBezTo>
                  <a:cubicBezTo>
                    <a:pt x="22" y="32"/>
                    <a:pt x="25" y="28"/>
                    <a:pt x="25" y="18"/>
                  </a:cubicBezTo>
                  <a:cubicBezTo>
                    <a:pt x="25" y="9"/>
                    <a:pt x="23"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42"/>
            <p:cNvSpPr>
              <a:spLocks/>
            </p:cNvSpPr>
            <p:nvPr userDrawn="1"/>
          </p:nvSpPr>
          <p:spPr bwMode="auto">
            <a:xfrm>
              <a:off x="-1517931" y="1161164"/>
              <a:ext cx="87312" cy="98425"/>
            </a:xfrm>
            <a:custGeom>
              <a:avLst/>
              <a:gdLst>
                <a:gd name="T0" fmla="*/ 33 w 55"/>
                <a:gd name="T1" fmla="*/ 62 h 62"/>
                <a:gd name="T2" fmla="*/ 21 w 55"/>
                <a:gd name="T3" fmla="*/ 62 h 62"/>
                <a:gd name="T4" fmla="*/ 0 w 55"/>
                <a:gd name="T5" fmla="*/ 0 h 62"/>
                <a:gd name="T6" fmla="*/ 10 w 55"/>
                <a:gd name="T7" fmla="*/ 0 h 62"/>
                <a:gd name="T8" fmla="*/ 28 w 55"/>
                <a:gd name="T9" fmla="*/ 53 h 62"/>
                <a:gd name="T10" fmla="*/ 46 w 55"/>
                <a:gd name="T11" fmla="*/ 0 h 62"/>
                <a:gd name="T12" fmla="*/ 55 w 55"/>
                <a:gd name="T13" fmla="*/ 0 h 62"/>
                <a:gd name="T14" fmla="*/ 33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3" y="62"/>
                  </a:moveTo>
                  <a:lnTo>
                    <a:pt x="21" y="62"/>
                  </a:lnTo>
                  <a:lnTo>
                    <a:pt x="0" y="0"/>
                  </a:lnTo>
                  <a:lnTo>
                    <a:pt x="10" y="0"/>
                  </a:lnTo>
                  <a:lnTo>
                    <a:pt x="28" y="53"/>
                  </a:lnTo>
                  <a:lnTo>
                    <a:pt x="46" y="0"/>
                  </a:lnTo>
                  <a:lnTo>
                    <a:pt x="55" y="0"/>
                  </a:lnTo>
                  <a:lnTo>
                    <a:pt x="3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Freeform 43"/>
            <p:cNvSpPr>
              <a:spLocks noEditPoints="1"/>
            </p:cNvSpPr>
            <p:nvPr userDrawn="1"/>
          </p:nvSpPr>
          <p:spPr bwMode="auto">
            <a:xfrm>
              <a:off x="-1417918" y="1118302"/>
              <a:ext cx="23812" cy="141288"/>
            </a:xfrm>
            <a:custGeom>
              <a:avLst/>
              <a:gdLst>
                <a:gd name="T0" fmla="*/ 4 w 8"/>
                <a:gd name="T1" fmla="*/ 7 h 50"/>
                <a:gd name="T2" fmla="*/ 0 w 8"/>
                <a:gd name="T3" fmla="*/ 3 h 50"/>
                <a:gd name="T4" fmla="*/ 4 w 8"/>
                <a:gd name="T5" fmla="*/ 0 h 50"/>
                <a:gd name="T6" fmla="*/ 8 w 8"/>
                <a:gd name="T7" fmla="*/ 3 h 50"/>
                <a:gd name="T8" fmla="*/ 4 w 8"/>
                <a:gd name="T9" fmla="*/ 7 h 50"/>
                <a:gd name="T10" fmla="*/ 1 w 8"/>
                <a:gd name="T11" fmla="*/ 15 h 50"/>
                <a:gd name="T12" fmla="*/ 7 w 8"/>
                <a:gd name="T13" fmla="*/ 15 h 50"/>
                <a:gd name="T14" fmla="*/ 7 w 8"/>
                <a:gd name="T15" fmla="*/ 50 h 50"/>
                <a:gd name="T16" fmla="*/ 1 w 8"/>
                <a:gd name="T17" fmla="*/ 50 h 50"/>
                <a:gd name="T18" fmla="*/ 1 w 8"/>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0">
                  <a:moveTo>
                    <a:pt x="4" y="7"/>
                  </a:moveTo>
                  <a:cubicBezTo>
                    <a:pt x="2" y="7"/>
                    <a:pt x="0" y="6"/>
                    <a:pt x="0" y="3"/>
                  </a:cubicBezTo>
                  <a:cubicBezTo>
                    <a:pt x="0" y="2"/>
                    <a:pt x="2" y="0"/>
                    <a:pt x="4" y="0"/>
                  </a:cubicBezTo>
                  <a:cubicBezTo>
                    <a:pt x="6" y="0"/>
                    <a:pt x="8" y="1"/>
                    <a:pt x="8" y="3"/>
                  </a:cubicBezTo>
                  <a:cubicBezTo>
                    <a:pt x="8"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Freeform 44"/>
            <p:cNvSpPr>
              <a:spLocks/>
            </p:cNvSpPr>
            <p:nvPr userDrawn="1"/>
          </p:nvSpPr>
          <p:spPr bwMode="auto">
            <a:xfrm>
              <a:off x="-1370293" y="1157989"/>
              <a:ext cx="79375" cy="101600"/>
            </a:xfrm>
            <a:custGeom>
              <a:avLst/>
              <a:gdLst>
                <a:gd name="T0" fmla="*/ 22 w 28"/>
                <a:gd name="T1" fmla="*/ 36 h 36"/>
                <a:gd name="T2" fmla="*/ 22 w 28"/>
                <a:gd name="T3" fmla="*/ 14 h 36"/>
                <a:gd name="T4" fmla="*/ 16 w 28"/>
                <a:gd name="T5" fmla="*/ 5 h 36"/>
                <a:gd name="T6" fmla="*/ 6 w 28"/>
                <a:gd name="T7" fmla="*/ 7 h 36"/>
                <a:gd name="T8" fmla="*/ 6 w 28"/>
                <a:gd name="T9" fmla="*/ 36 h 36"/>
                <a:gd name="T10" fmla="*/ 0 w 28"/>
                <a:gd name="T11" fmla="*/ 36 h 36"/>
                <a:gd name="T12" fmla="*/ 0 w 28"/>
                <a:gd name="T13" fmla="*/ 1 h 36"/>
                <a:gd name="T14" fmla="*/ 6 w 28"/>
                <a:gd name="T15" fmla="*/ 1 h 36"/>
                <a:gd name="T16" fmla="*/ 6 w 28"/>
                <a:gd name="T17" fmla="*/ 4 h 36"/>
                <a:gd name="T18" fmla="*/ 18 w 28"/>
                <a:gd name="T19" fmla="*/ 0 h 36"/>
                <a:gd name="T20" fmla="*/ 26 w 28"/>
                <a:gd name="T21" fmla="*/ 3 h 36"/>
                <a:gd name="T22" fmla="*/ 28 w 28"/>
                <a:gd name="T23" fmla="*/ 13 h 36"/>
                <a:gd name="T24" fmla="*/ 28 w 28"/>
                <a:gd name="T25" fmla="*/ 36 h 36"/>
                <a:gd name="T26" fmla="*/ 22 w 2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22" y="36"/>
                  </a:moveTo>
                  <a:cubicBezTo>
                    <a:pt x="22" y="14"/>
                    <a:pt x="22" y="14"/>
                    <a:pt x="22" y="14"/>
                  </a:cubicBezTo>
                  <a:cubicBezTo>
                    <a:pt x="22" y="9"/>
                    <a:pt x="22" y="5"/>
                    <a:pt x="16" y="5"/>
                  </a:cubicBezTo>
                  <a:cubicBezTo>
                    <a:pt x="13" y="5"/>
                    <a:pt x="10" y="6"/>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5" y="0"/>
                    <a:pt x="18" y="0"/>
                  </a:cubicBezTo>
                  <a:cubicBezTo>
                    <a:pt x="22" y="0"/>
                    <a:pt x="24" y="1"/>
                    <a:pt x="26" y="3"/>
                  </a:cubicBezTo>
                  <a:cubicBezTo>
                    <a:pt x="27" y="5"/>
                    <a:pt x="28" y="7"/>
                    <a:pt x="28" y="13"/>
                  </a:cubicBezTo>
                  <a:cubicBezTo>
                    <a:pt x="28" y="36"/>
                    <a:pt x="28" y="36"/>
                    <a:pt x="28" y="36"/>
                  </a:cubicBezTo>
                  <a:lnTo>
                    <a:pt x="2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6" name="Freeform 45"/>
            <p:cNvSpPr>
              <a:spLocks noEditPoints="1"/>
            </p:cNvSpPr>
            <p:nvPr userDrawn="1"/>
          </p:nvSpPr>
          <p:spPr bwMode="auto">
            <a:xfrm>
              <a:off x="-1268693" y="1157989"/>
              <a:ext cx="80962" cy="146050"/>
            </a:xfrm>
            <a:custGeom>
              <a:avLst/>
              <a:gdLst>
                <a:gd name="T0" fmla="*/ 25 w 29"/>
                <a:gd name="T1" fmla="*/ 49 h 52"/>
                <a:gd name="T2" fmla="*/ 15 w 29"/>
                <a:gd name="T3" fmla="*/ 52 h 52"/>
                <a:gd name="T4" fmla="*/ 2 w 29"/>
                <a:gd name="T5" fmla="*/ 50 h 52"/>
                <a:gd name="T6" fmla="*/ 3 w 29"/>
                <a:gd name="T7" fmla="*/ 46 h 52"/>
                <a:gd name="T8" fmla="*/ 12 w 29"/>
                <a:gd name="T9" fmla="*/ 47 h 52"/>
                <a:gd name="T10" fmla="*/ 22 w 29"/>
                <a:gd name="T11" fmla="*/ 43 h 52"/>
                <a:gd name="T12" fmla="*/ 23 w 29"/>
                <a:gd name="T13" fmla="*/ 34 h 52"/>
                <a:gd name="T14" fmla="*/ 23 w 29"/>
                <a:gd name="T15" fmla="*/ 32 h 52"/>
                <a:gd name="T16" fmla="*/ 12 w 29"/>
                <a:gd name="T17" fmla="*/ 36 h 52"/>
                <a:gd name="T18" fmla="*/ 0 w 29"/>
                <a:gd name="T19" fmla="*/ 18 h 52"/>
                <a:gd name="T20" fmla="*/ 13 w 29"/>
                <a:gd name="T21" fmla="*/ 0 h 52"/>
                <a:gd name="T22" fmla="*/ 23 w 29"/>
                <a:gd name="T23" fmla="*/ 4 h 52"/>
                <a:gd name="T24" fmla="*/ 23 w 29"/>
                <a:gd name="T25" fmla="*/ 1 h 52"/>
                <a:gd name="T26" fmla="*/ 29 w 29"/>
                <a:gd name="T27" fmla="*/ 1 h 52"/>
                <a:gd name="T28" fmla="*/ 29 w 29"/>
                <a:gd name="T29" fmla="*/ 34 h 52"/>
                <a:gd name="T30" fmla="*/ 25 w 29"/>
                <a:gd name="T31" fmla="*/ 49 h 52"/>
                <a:gd name="T32" fmla="*/ 23 w 29"/>
                <a:gd name="T33" fmla="*/ 7 h 52"/>
                <a:gd name="T34" fmla="*/ 14 w 29"/>
                <a:gd name="T35" fmla="*/ 5 h 52"/>
                <a:gd name="T36" fmla="*/ 6 w 29"/>
                <a:gd name="T37" fmla="*/ 18 h 52"/>
                <a:gd name="T38" fmla="*/ 14 w 29"/>
                <a:gd name="T39" fmla="*/ 31 h 52"/>
                <a:gd name="T40" fmla="*/ 23 w 29"/>
                <a:gd name="T41" fmla="*/ 29 h 52"/>
                <a:gd name="T42" fmla="*/ 23 w 29"/>
                <a:gd name="T4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8" y="51"/>
                    <a:pt x="2" y="50"/>
                  </a:cubicBezTo>
                  <a:cubicBezTo>
                    <a:pt x="3" y="46"/>
                    <a:pt x="3" y="46"/>
                    <a:pt x="3" y="46"/>
                  </a:cubicBezTo>
                  <a:cubicBezTo>
                    <a:pt x="7" y="47"/>
                    <a:pt x="10" y="47"/>
                    <a:pt x="12" y="47"/>
                  </a:cubicBezTo>
                  <a:cubicBezTo>
                    <a:pt x="17" y="47"/>
                    <a:pt x="21" y="46"/>
                    <a:pt x="22" y="43"/>
                  </a:cubicBezTo>
                  <a:cubicBezTo>
                    <a:pt x="23" y="42"/>
                    <a:pt x="23" y="40"/>
                    <a:pt x="23" y="34"/>
                  </a:cubicBezTo>
                  <a:cubicBezTo>
                    <a:pt x="23" y="32"/>
                    <a:pt x="23" y="32"/>
                    <a:pt x="23" y="32"/>
                  </a:cubicBezTo>
                  <a:cubicBezTo>
                    <a:pt x="19" y="35"/>
                    <a:pt x="15" y="36"/>
                    <a:pt x="12" y="36"/>
                  </a:cubicBezTo>
                  <a:cubicBezTo>
                    <a:pt x="4" y="36"/>
                    <a:pt x="0" y="29"/>
                    <a:pt x="0" y="18"/>
                  </a:cubicBezTo>
                  <a:cubicBezTo>
                    <a:pt x="0" y="7"/>
                    <a:pt x="5" y="0"/>
                    <a:pt x="13" y="0"/>
                  </a:cubicBezTo>
                  <a:cubicBezTo>
                    <a:pt x="16" y="0"/>
                    <a:pt x="20" y="2"/>
                    <a:pt x="23" y="4"/>
                  </a:cubicBezTo>
                  <a:cubicBezTo>
                    <a:pt x="23" y="1"/>
                    <a:pt x="23" y="1"/>
                    <a:pt x="23" y="1"/>
                  </a:cubicBezTo>
                  <a:cubicBezTo>
                    <a:pt x="29" y="1"/>
                    <a:pt x="29" y="1"/>
                    <a:pt x="29" y="1"/>
                  </a:cubicBezTo>
                  <a:cubicBezTo>
                    <a:pt x="29" y="34"/>
                    <a:pt x="29" y="34"/>
                    <a:pt x="29" y="34"/>
                  </a:cubicBezTo>
                  <a:cubicBezTo>
                    <a:pt x="29" y="43"/>
                    <a:pt x="28" y="46"/>
                    <a:pt x="25" y="49"/>
                  </a:cubicBezTo>
                  <a:moveTo>
                    <a:pt x="23" y="7"/>
                  </a:moveTo>
                  <a:cubicBezTo>
                    <a:pt x="18" y="5"/>
                    <a:pt x="17" y="5"/>
                    <a:pt x="14" y="5"/>
                  </a:cubicBezTo>
                  <a:cubicBezTo>
                    <a:pt x="9" y="5"/>
                    <a:pt x="6" y="10"/>
                    <a:pt x="6" y="18"/>
                  </a:cubicBezTo>
                  <a:cubicBezTo>
                    <a:pt x="6" y="27"/>
                    <a:pt x="8" y="31"/>
                    <a:pt x="14" y="31"/>
                  </a:cubicBezTo>
                  <a:cubicBezTo>
                    <a:pt x="16" y="31"/>
                    <a:pt x="18" y="31"/>
                    <a:pt x="23" y="29"/>
                  </a:cubicBezTo>
                  <a:lnTo>
                    <a:pt x="23"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Rectangle 46"/>
            <p:cNvSpPr>
              <a:spLocks noChangeArrowheads="1"/>
            </p:cNvSpPr>
            <p:nvPr userDrawn="1"/>
          </p:nvSpPr>
          <p:spPr bwMode="auto">
            <a:xfrm>
              <a:off x="-1105181" y="1110364"/>
              <a:ext cx="15875" cy="149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Freeform 47"/>
            <p:cNvSpPr>
              <a:spLocks noEditPoints="1"/>
            </p:cNvSpPr>
            <p:nvPr userDrawn="1"/>
          </p:nvSpPr>
          <p:spPr bwMode="auto">
            <a:xfrm>
              <a:off x="-1060731" y="1118302"/>
              <a:ext cx="19050" cy="141288"/>
            </a:xfrm>
            <a:custGeom>
              <a:avLst/>
              <a:gdLst>
                <a:gd name="T0" fmla="*/ 3 w 7"/>
                <a:gd name="T1" fmla="*/ 7 h 50"/>
                <a:gd name="T2" fmla="*/ 0 w 7"/>
                <a:gd name="T3" fmla="*/ 3 h 50"/>
                <a:gd name="T4" fmla="*/ 3 w 7"/>
                <a:gd name="T5" fmla="*/ 0 h 50"/>
                <a:gd name="T6" fmla="*/ 7 w 7"/>
                <a:gd name="T7" fmla="*/ 3 h 50"/>
                <a:gd name="T8" fmla="*/ 3 w 7"/>
                <a:gd name="T9" fmla="*/ 7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7"/>
                  </a:moveTo>
                  <a:cubicBezTo>
                    <a:pt x="1" y="7"/>
                    <a:pt x="0" y="6"/>
                    <a:pt x="0" y="3"/>
                  </a:cubicBezTo>
                  <a:cubicBezTo>
                    <a:pt x="0" y="2"/>
                    <a:pt x="1" y="0"/>
                    <a:pt x="3" y="0"/>
                  </a:cubicBezTo>
                  <a:cubicBezTo>
                    <a:pt x="5" y="0"/>
                    <a:pt x="7" y="1"/>
                    <a:pt x="7" y="3"/>
                  </a:cubicBezTo>
                  <a:cubicBezTo>
                    <a:pt x="7" y="5"/>
                    <a:pt x="5" y="7"/>
                    <a:pt x="3" y="7"/>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48"/>
            <p:cNvSpPr>
              <a:spLocks/>
            </p:cNvSpPr>
            <p:nvPr userDrawn="1"/>
          </p:nvSpPr>
          <p:spPr bwMode="auto">
            <a:xfrm>
              <a:off x="-1027393" y="1161164"/>
              <a:ext cx="87312" cy="98425"/>
            </a:xfrm>
            <a:custGeom>
              <a:avLst/>
              <a:gdLst>
                <a:gd name="T0" fmla="*/ 34 w 55"/>
                <a:gd name="T1" fmla="*/ 62 h 62"/>
                <a:gd name="T2" fmla="*/ 21 w 55"/>
                <a:gd name="T3" fmla="*/ 62 h 62"/>
                <a:gd name="T4" fmla="*/ 0 w 55"/>
                <a:gd name="T5" fmla="*/ 0 h 62"/>
                <a:gd name="T6" fmla="*/ 11 w 55"/>
                <a:gd name="T7" fmla="*/ 0 h 62"/>
                <a:gd name="T8" fmla="*/ 28 w 55"/>
                <a:gd name="T9" fmla="*/ 53 h 62"/>
                <a:gd name="T10" fmla="*/ 46 w 55"/>
                <a:gd name="T11" fmla="*/ 0 h 62"/>
                <a:gd name="T12" fmla="*/ 55 w 55"/>
                <a:gd name="T13" fmla="*/ 0 h 62"/>
                <a:gd name="T14" fmla="*/ 34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4" y="62"/>
                  </a:moveTo>
                  <a:lnTo>
                    <a:pt x="21" y="62"/>
                  </a:lnTo>
                  <a:lnTo>
                    <a:pt x="0" y="0"/>
                  </a:lnTo>
                  <a:lnTo>
                    <a:pt x="11" y="0"/>
                  </a:lnTo>
                  <a:lnTo>
                    <a:pt x="28" y="53"/>
                  </a:lnTo>
                  <a:lnTo>
                    <a:pt x="46" y="0"/>
                  </a:lnTo>
                  <a:lnTo>
                    <a:pt x="55" y="0"/>
                  </a:lnTo>
                  <a:lnTo>
                    <a:pt x="34"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0" name="Freeform 49"/>
            <p:cNvSpPr>
              <a:spLocks noEditPoints="1"/>
            </p:cNvSpPr>
            <p:nvPr userDrawn="1"/>
          </p:nvSpPr>
          <p:spPr bwMode="auto">
            <a:xfrm>
              <a:off x="-928968" y="1157989"/>
              <a:ext cx="79375" cy="104775"/>
            </a:xfrm>
            <a:custGeom>
              <a:avLst/>
              <a:gdLst>
                <a:gd name="T0" fmla="*/ 6 w 28"/>
                <a:gd name="T1" fmla="*/ 19 h 37"/>
                <a:gd name="T2" fmla="*/ 6 w 28"/>
                <a:gd name="T3" fmla="*/ 20 h 37"/>
                <a:gd name="T4" fmla="*/ 15 w 28"/>
                <a:gd name="T5" fmla="*/ 32 h 37"/>
                <a:gd name="T6" fmla="*/ 27 w 28"/>
                <a:gd name="T7" fmla="*/ 29 h 37"/>
                <a:gd name="T8" fmla="*/ 28 w 28"/>
                <a:gd name="T9" fmla="*/ 32 h 37"/>
                <a:gd name="T10" fmla="*/ 13 w 28"/>
                <a:gd name="T11" fmla="*/ 37 h 37"/>
                <a:gd name="T12" fmla="*/ 0 w 28"/>
                <a:gd name="T13" fmla="*/ 20 h 37"/>
                <a:gd name="T14" fmla="*/ 15 w 28"/>
                <a:gd name="T15" fmla="*/ 0 h 37"/>
                <a:gd name="T16" fmla="*/ 28 w 28"/>
                <a:gd name="T17" fmla="*/ 17 h 37"/>
                <a:gd name="T18" fmla="*/ 28 w 28"/>
                <a:gd name="T19" fmla="*/ 19 h 37"/>
                <a:gd name="T20" fmla="*/ 6 w 28"/>
                <a:gd name="T21" fmla="*/ 19 h 37"/>
                <a:gd name="T22" fmla="*/ 15 w 28"/>
                <a:gd name="T23" fmla="*/ 4 h 37"/>
                <a:gd name="T24" fmla="*/ 6 w 28"/>
                <a:gd name="T25" fmla="*/ 15 h 37"/>
                <a:gd name="T26" fmla="*/ 23 w 28"/>
                <a:gd name="T27" fmla="*/ 15 h 37"/>
                <a:gd name="T28" fmla="*/ 15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6" y="19"/>
                  </a:moveTo>
                  <a:cubicBezTo>
                    <a:pt x="6" y="20"/>
                    <a:pt x="6" y="20"/>
                    <a:pt x="6" y="20"/>
                  </a:cubicBezTo>
                  <a:cubicBezTo>
                    <a:pt x="6" y="28"/>
                    <a:pt x="9" y="32"/>
                    <a:pt x="15" y="32"/>
                  </a:cubicBezTo>
                  <a:cubicBezTo>
                    <a:pt x="18" y="32"/>
                    <a:pt x="21" y="31"/>
                    <a:pt x="27" y="29"/>
                  </a:cubicBezTo>
                  <a:cubicBezTo>
                    <a:pt x="28" y="32"/>
                    <a:pt x="28" y="32"/>
                    <a:pt x="28" y="32"/>
                  </a:cubicBezTo>
                  <a:cubicBezTo>
                    <a:pt x="21" y="36"/>
                    <a:pt x="18" y="37"/>
                    <a:pt x="13" y="37"/>
                  </a:cubicBezTo>
                  <a:cubicBezTo>
                    <a:pt x="5" y="37"/>
                    <a:pt x="0" y="30"/>
                    <a:pt x="0" y="20"/>
                  </a:cubicBezTo>
                  <a:cubicBezTo>
                    <a:pt x="0" y="7"/>
                    <a:pt x="5" y="0"/>
                    <a:pt x="15" y="0"/>
                  </a:cubicBezTo>
                  <a:cubicBezTo>
                    <a:pt x="24" y="0"/>
                    <a:pt x="28" y="6"/>
                    <a:pt x="28" y="17"/>
                  </a:cubicBezTo>
                  <a:cubicBezTo>
                    <a:pt x="28" y="19"/>
                    <a:pt x="28" y="19"/>
                    <a:pt x="28" y="19"/>
                  </a:cubicBezTo>
                  <a:lnTo>
                    <a:pt x="6" y="19"/>
                  </a:lnTo>
                  <a:close/>
                  <a:moveTo>
                    <a:pt x="15" y="4"/>
                  </a:moveTo>
                  <a:cubicBezTo>
                    <a:pt x="10" y="4"/>
                    <a:pt x="7" y="8"/>
                    <a:pt x="6" y="15"/>
                  </a:cubicBezTo>
                  <a:cubicBezTo>
                    <a:pt x="23" y="15"/>
                    <a:pt x="23" y="15"/>
                    <a:pt x="23" y="15"/>
                  </a:cubicBezTo>
                  <a:cubicBezTo>
                    <a:pt x="23" y="7"/>
                    <a:pt x="20" y="4"/>
                    <a:pt x="15"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1" name="Freeform 50"/>
            <p:cNvSpPr>
              <a:spLocks/>
            </p:cNvSpPr>
            <p:nvPr userDrawn="1"/>
          </p:nvSpPr>
          <p:spPr bwMode="auto">
            <a:xfrm>
              <a:off x="-836893" y="1157989"/>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6 h 37"/>
                <a:gd name="T10" fmla="*/ 12 w 23"/>
                <a:gd name="T11" fmla="*/ 20 h 37"/>
                <a:gd name="T12" fmla="*/ 0 w 23"/>
                <a:gd name="T13" fmla="*/ 10 h 37"/>
                <a:gd name="T14" fmla="*/ 12 w 23"/>
                <a:gd name="T15" fmla="*/ 0 h 37"/>
                <a:gd name="T16" fmla="*/ 21 w 23"/>
                <a:gd name="T17" fmla="*/ 2 h 37"/>
                <a:gd name="T18" fmla="*/ 20 w 23"/>
                <a:gd name="T19" fmla="*/ 6 h 37"/>
                <a:gd name="T20" fmla="*/ 12 w 23"/>
                <a:gd name="T21" fmla="*/ 4 h 37"/>
                <a:gd name="T22" fmla="*/ 6 w 23"/>
                <a:gd name="T23" fmla="*/ 10 h 37"/>
                <a:gd name="T24" fmla="*/ 23 w 23"/>
                <a:gd name="T25" fmla="*/ 25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6"/>
                    <a:pt x="0" y="35"/>
                  </a:cubicBezTo>
                  <a:cubicBezTo>
                    <a:pt x="1" y="31"/>
                    <a:pt x="1" y="31"/>
                    <a:pt x="1" y="31"/>
                  </a:cubicBezTo>
                  <a:cubicBezTo>
                    <a:pt x="5" y="32"/>
                    <a:pt x="7" y="32"/>
                    <a:pt x="9" y="32"/>
                  </a:cubicBezTo>
                  <a:cubicBezTo>
                    <a:pt x="15" y="32"/>
                    <a:pt x="17" y="30"/>
                    <a:pt x="17" y="26"/>
                  </a:cubicBezTo>
                  <a:cubicBezTo>
                    <a:pt x="17" y="23"/>
                    <a:pt x="16" y="22"/>
                    <a:pt x="12" y="20"/>
                  </a:cubicBezTo>
                  <a:cubicBezTo>
                    <a:pt x="5" y="19"/>
                    <a:pt x="0" y="16"/>
                    <a:pt x="0" y="10"/>
                  </a:cubicBezTo>
                  <a:cubicBezTo>
                    <a:pt x="0" y="4"/>
                    <a:pt x="5" y="0"/>
                    <a:pt x="12" y="0"/>
                  </a:cubicBezTo>
                  <a:cubicBezTo>
                    <a:pt x="15" y="0"/>
                    <a:pt x="18" y="1"/>
                    <a:pt x="21" y="2"/>
                  </a:cubicBezTo>
                  <a:cubicBezTo>
                    <a:pt x="20" y="6"/>
                    <a:pt x="20" y="6"/>
                    <a:pt x="20" y="6"/>
                  </a:cubicBezTo>
                  <a:cubicBezTo>
                    <a:pt x="17" y="5"/>
                    <a:pt x="14" y="4"/>
                    <a:pt x="12" y="4"/>
                  </a:cubicBezTo>
                  <a:cubicBezTo>
                    <a:pt x="8" y="4"/>
                    <a:pt x="6" y="6"/>
                    <a:pt x="6" y="10"/>
                  </a:cubicBezTo>
                  <a:cubicBezTo>
                    <a:pt x="6" y="18"/>
                    <a:pt x="23" y="13"/>
                    <a:pt x="23" y="25"/>
                  </a:cubicBezTo>
                  <a:cubicBezTo>
                    <a:pt x="23" y="32"/>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52" name="Group 51"/>
          <p:cNvGrpSpPr/>
          <p:nvPr userDrawn="1"/>
        </p:nvGrpSpPr>
        <p:grpSpPr>
          <a:xfrm>
            <a:off x="9362272" y="3637244"/>
            <a:ext cx="2247909" cy="2201807"/>
            <a:chOff x="-2039938" y="4012733"/>
            <a:chExt cx="1935163" cy="1895475"/>
          </a:xfrm>
        </p:grpSpPr>
        <p:sp>
          <p:nvSpPr>
            <p:cNvPr id="53" name="Freeform 58"/>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4" name="Freeform 59"/>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5" name="Freeform 60"/>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2" name="Title 1"/>
          <p:cNvSpPr>
            <a:spLocks noGrp="1"/>
          </p:cNvSpPr>
          <p:nvPr>
            <p:ph type="title"/>
          </p:nvPr>
        </p:nvSpPr>
        <p:spPr>
          <a:xfrm>
            <a:off x="831850" y="1709738"/>
            <a:ext cx="8742456" cy="2852737"/>
          </a:xfrm>
        </p:spPr>
        <p:txBody>
          <a:bodyPr anchor="b"/>
          <a:lstStyle>
            <a:lvl1pPr>
              <a:defRPr sz="4400">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1850" y="4589463"/>
            <a:ext cx="843765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rgbClr val="221E5B"/>
                </a:solidFill>
              </a:defRPr>
            </a:lvl1pPr>
          </a:lstStyle>
          <a:p>
            <a:r>
              <a:rPr lang="en-GB"/>
              <a:t>Towards the Education Inspection Framework 2019</a:t>
            </a:r>
            <a:endParaRPr lang="en-GB" dirty="0"/>
          </a:p>
        </p:txBody>
      </p:sp>
      <p:sp>
        <p:nvSpPr>
          <p:cNvPr id="6" name="Slide Number Placeholder 5"/>
          <p:cNvSpPr>
            <a:spLocks noGrp="1"/>
          </p:cNvSpPr>
          <p:nvPr>
            <p:ph type="sldNum" sz="quarter" idx="12"/>
          </p:nvPr>
        </p:nvSpPr>
        <p:spPr/>
        <p:txBody>
          <a:bodyPr/>
          <a:lstStyle/>
          <a:p>
            <a:r>
              <a:rPr lang="en-GB" dirty="0"/>
              <a:t>Slide </a:t>
            </a:r>
            <a:fld id="{5F4C8201-D8A8-417D-8A18-42E93E6C5D44}" type="slidenum">
              <a:rPr lang="en-GB" b="1" smtClean="0"/>
              <a:pPr/>
              <a:t>‹#›</a:t>
            </a:fld>
            <a:endParaRPr lang="en-GB" b="1" dirty="0"/>
          </a:p>
        </p:txBody>
      </p:sp>
      <p:sp>
        <p:nvSpPr>
          <p:cNvPr id="5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1860880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r>
              <a:rPr lang="en-GB">
                <a:solidFill>
                  <a:prstClr val="white"/>
                </a:solidFill>
              </a:rPr>
              <a:t>Towards the Education Inspection Framework 2019</a:t>
            </a:r>
          </a:p>
        </p:txBody>
      </p:sp>
      <p:sp>
        <p:nvSpPr>
          <p:cNvPr id="7" name="Slide Number Placeholder 6"/>
          <p:cNvSpPr>
            <a:spLocks noGrp="1"/>
          </p:cNvSpPr>
          <p:nvPr>
            <p:ph type="sldNum" sz="quarter" idx="12"/>
          </p:nvPr>
        </p:nvSpPr>
        <p:spPr/>
        <p:txBody>
          <a:bodyPr/>
          <a:lstStyle/>
          <a:p>
            <a:r>
              <a:rPr lang="en-GB" dirty="0">
                <a:solidFill>
                  <a:prstClr val="white"/>
                </a:solidFill>
              </a:rPr>
              <a:t>Slide</a:t>
            </a:r>
            <a:r>
              <a:rPr lang="en-GB" dirty="0"/>
              <a:t> </a:t>
            </a:r>
            <a:fld id="{5F4C8201-D8A8-417D-8A18-42E93E6C5D44}" type="slidenum">
              <a:rPr lang="en-GB" b="1" smtClean="0"/>
              <a:pPr/>
              <a:t>‹#›</a:t>
            </a:fld>
            <a:endParaRPr lang="en-GB" b="1" dirty="0"/>
          </a:p>
        </p:txBody>
      </p:sp>
      <p:sp>
        <p:nvSpPr>
          <p:cNvPr id="8"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solidFill>
                <a:prstClr val="white"/>
              </a:solidFill>
            </a:endParaRPr>
          </a:p>
        </p:txBody>
      </p:sp>
    </p:spTree>
    <p:extLst>
      <p:ext uri="{BB962C8B-B14F-4D97-AF65-F5344CB8AC3E}">
        <p14:creationId xmlns:p14="http://schemas.microsoft.com/office/powerpoint/2010/main" val="2841366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r>
              <a:rPr lang="en-GB">
                <a:solidFill>
                  <a:prstClr val="white"/>
                </a:solidFill>
              </a:rPr>
              <a:t>Towards the Education Inspection Framework 2019</a:t>
            </a:r>
          </a:p>
        </p:txBody>
      </p:sp>
      <p:sp>
        <p:nvSpPr>
          <p:cNvPr id="9" name="Slide Number Placeholder 8"/>
          <p:cNvSpPr>
            <a:spLocks noGrp="1"/>
          </p:cNvSpPr>
          <p:nvPr>
            <p:ph type="sldNum" sz="quarter" idx="12"/>
          </p:nvPr>
        </p:nvSpPr>
        <p:spPr/>
        <p:txBody>
          <a:bodyPr/>
          <a:lstStyle/>
          <a:p>
            <a:fld id="{5F4C8201-D8A8-417D-8A18-42E93E6C5D44}" type="slidenum">
              <a:rPr lang="en-GB" smtClean="0"/>
              <a:pPr/>
              <a:t>‹#›</a:t>
            </a:fld>
            <a:endParaRPr lang="en-GB"/>
          </a:p>
        </p:txBody>
      </p:sp>
      <p:sp>
        <p:nvSpPr>
          <p:cNvPr id="10"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solidFill>
                <a:prstClr val="white"/>
              </a:solidFill>
            </a:endParaRPr>
          </a:p>
        </p:txBody>
      </p:sp>
    </p:spTree>
    <p:extLst>
      <p:ext uri="{BB962C8B-B14F-4D97-AF65-F5344CB8AC3E}">
        <p14:creationId xmlns:p14="http://schemas.microsoft.com/office/powerpoint/2010/main" val="1817375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solidFill>
                  <a:prstClr val="white"/>
                </a:solidFill>
              </a:rPr>
              <a:t>Towards the Education Inspection Framework 2019</a:t>
            </a:r>
          </a:p>
        </p:txBody>
      </p:sp>
      <p:sp>
        <p:nvSpPr>
          <p:cNvPr id="5" name="Slide Number Placeholder 4"/>
          <p:cNvSpPr>
            <a:spLocks noGrp="1"/>
          </p:cNvSpPr>
          <p:nvPr>
            <p:ph type="sldNum" sz="quarter" idx="12"/>
          </p:nvPr>
        </p:nvSpPr>
        <p:spPr/>
        <p:txBody>
          <a:bodyPr/>
          <a:lstStyle/>
          <a:p>
            <a:fld id="{5F4C8201-D8A8-417D-8A18-42E93E6C5D44}" type="slidenum">
              <a:rPr lang="en-GB" smtClean="0"/>
              <a:pPr/>
              <a:t>‹#›</a:t>
            </a:fld>
            <a:endParaRPr lang="en-GB"/>
          </a:p>
        </p:txBody>
      </p:sp>
      <p:sp>
        <p:nvSpPr>
          <p:cNvPr id="6"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solidFill>
                <a:prstClr val="white"/>
              </a:solidFill>
            </a:endParaRPr>
          </a:p>
        </p:txBody>
      </p:sp>
    </p:spTree>
    <p:extLst>
      <p:ext uri="{BB962C8B-B14F-4D97-AF65-F5344CB8AC3E}">
        <p14:creationId xmlns:p14="http://schemas.microsoft.com/office/powerpoint/2010/main" val="798438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white"/>
                </a:solidFill>
              </a:rPr>
              <a:t>Towards the Education Inspection Framework 2019</a:t>
            </a:r>
          </a:p>
        </p:txBody>
      </p:sp>
      <p:sp>
        <p:nvSpPr>
          <p:cNvPr id="4" name="Slide Number Placeholder 3"/>
          <p:cNvSpPr>
            <a:spLocks noGrp="1"/>
          </p:cNvSpPr>
          <p:nvPr>
            <p:ph type="sldNum" sz="quarter" idx="12"/>
          </p:nvPr>
        </p:nvSpPr>
        <p:spPr/>
        <p:txBody>
          <a:bodyPr/>
          <a:lstStyle/>
          <a:p>
            <a:fld id="{5F4C8201-D8A8-417D-8A18-42E93E6C5D44}" type="slidenum">
              <a:rPr lang="en-GB" smtClean="0"/>
              <a:pPr/>
              <a:t>‹#›</a:t>
            </a:fld>
            <a:endParaRPr lang="en-GB"/>
          </a:p>
        </p:txBody>
      </p:sp>
      <p:sp>
        <p:nvSpPr>
          <p:cNvPr id="5"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solidFill>
                <a:prstClr val="white"/>
              </a:solidFill>
            </a:endParaRPr>
          </a:p>
        </p:txBody>
      </p:sp>
    </p:spTree>
    <p:extLst>
      <p:ext uri="{BB962C8B-B14F-4D97-AF65-F5344CB8AC3E}">
        <p14:creationId xmlns:p14="http://schemas.microsoft.com/office/powerpoint/2010/main" val="308184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21E5B"/>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228600" indent="-228600">
              <a:buClr>
                <a:srgbClr val="009ABC"/>
              </a:buClr>
              <a:buSzPct val="100000"/>
              <a:buFont typeface="Wingdings" panose="05000000000000000000" pitchFamily="2" charset="2"/>
              <a:buChar char="§"/>
              <a:defRPr>
                <a:solidFill>
                  <a:srgbClr val="221E5B"/>
                </a:solidFill>
              </a:defRPr>
            </a:lvl1pPr>
            <a:lvl2pPr marL="685800" indent="-228600">
              <a:buClr>
                <a:srgbClr val="009ABC"/>
              </a:buClr>
              <a:buFont typeface="Wingdings" panose="05000000000000000000" pitchFamily="2" charset="2"/>
              <a:buChar char="§"/>
              <a:defRPr>
                <a:solidFill>
                  <a:srgbClr val="221E5B"/>
                </a:solidFill>
              </a:defRPr>
            </a:lvl2pPr>
            <a:lvl3pPr marL="1143000" indent="-228600">
              <a:buClr>
                <a:srgbClr val="009ABC"/>
              </a:buClr>
              <a:buFont typeface="Wingdings" panose="05000000000000000000" pitchFamily="2" charset="2"/>
              <a:buChar char="§"/>
              <a:defRPr>
                <a:solidFill>
                  <a:srgbClr val="221E5B"/>
                </a:solidFill>
              </a:defRPr>
            </a:lvl3pPr>
            <a:lvl4pPr marL="1600200" indent="-228600">
              <a:buClr>
                <a:srgbClr val="009ABC"/>
              </a:buClr>
              <a:buFont typeface="Wingdings" panose="05000000000000000000" pitchFamily="2" charset="2"/>
              <a:buChar char="§"/>
              <a:defRPr>
                <a:solidFill>
                  <a:srgbClr val="221E5B"/>
                </a:solidFill>
              </a:defRPr>
            </a:lvl4pPr>
            <a:lvl5pPr marL="2057400" indent="-228600">
              <a:buClr>
                <a:srgbClr val="009ABC"/>
              </a:buClr>
              <a:buFont typeface="Wingdings" panose="05000000000000000000" pitchFamily="2" charset="2"/>
              <a:buChar char="§"/>
              <a:defRPr>
                <a:solidFill>
                  <a:srgbClr val="221E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r>
              <a:rPr lang="en-GB" dirty="0">
                <a:solidFill>
                  <a:schemeClr val="bg1"/>
                </a:solidFill>
              </a:rPr>
              <a:t>Slide</a:t>
            </a:r>
            <a:r>
              <a:rPr lang="en-GB" dirty="0"/>
              <a:t> </a:t>
            </a:r>
            <a:fld id="{5F4C8201-D8A8-417D-8A18-42E93E6C5D44}" type="slidenum">
              <a:rPr lang="en-GB" b="1" smtClean="0"/>
              <a:pPr/>
              <a:t>‹#›</a:t>
            </a:fld>
            <a:endParaRPr lang="en-GB" b="1" dirty="0"/>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1592040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1467853"/>
            <a:ext cx="6172200" cy="43931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a:solidFill>
                  <a:prstClr val="white"/>
                </a:solidFill>
              </a:rPr>
              <a:t>Towards the Education Inspection Framework 2019</a:t>
            </a:r>
          </a:p>
        </p:txBody>
      </p:sp>
      <p:sp>
        <p:nvSpPr>
          <p:cNvPr id="7" name="Slide Number Placeholder 6"/>
          <p:cNvSpPr>
            <a:spLocks noGrp="1"/>
          </p:cNvSpPr>
          <p:nvPr>
            <p:ph type="sldNum" sz="quarter" idx="12"/>
          </p:nvPr>
        </p:nvSpPr>
        <p:spPr/>
        <p:txBody>
          <a:bodyPr/>
          <a:lstStyle/>
          <a:p>
            <a:r>
              <a:rPr lang="en-GB" dirty="0">
                <a:solidFill>
                  <a:prstClr val="white"/>
                </a:solidFill>
              </a:rPr>
              <a:t>Slide</a:t>
            </a:r>
            <a:r>
              <a:rPr lang="en-GB" dirty="0"/>
              <a:t> </a:t>
            </a:r>
            <a:fld id="{5F4C8201-D8A8-417D-8A18-42E93E6C5D44}" type="slidenum">
              <a:rPr lang="en-GB" b="1" smtClean="0"/>
              <a:pPr/>
              <a:t>‹#›</a:t>
            </a:fld>
            <a:endParaRPr lang="en-GB" b="1" dirty="0"/>
          </a:p>
        </p:txBody>
      </p:sp>
      <p:sp>
        <p:nvSpPr>
          <p:cNvPr id="8"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solidFill>
                <a:prstClr val="white"/>
              </a:solidFill>
            </a:endParaRPr>
          </a:p>
        </p:txBody>
      </p:sp>
    </p:spTree>
    <p:extLst>
      <p:ext uri="{BB962C8B-B14F-4D97-AF65-F5344CB8AC3E}">
        <p14:creationId xmlns:p14="http://schemas.microsoft.com/office/powerpoint/2010/main" val="2239764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1411705"/>
            <a:ext cx="6172200" cy="44493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a:solidFill>
                  <a:prstClr val="white"/>
                </a:solidFill>
              </a:rPr>
              <a:t>Towards the Education Inspection Framework 2019</a:t>
            </a:r>
          </a:p>
        </p:txBody>
      </p:sp>
      <p:sp>
        <p:nvSpPr>
          <p:cNvPr id="7" name="Slide Number Placeholder 6"/>
          <p:cNvSpPr>
            <a:spLocks noGrp="1"/>
          </p:cNvSpPr>
          <p:nvPr>
            <p:ph type="sldNum" sz="quarter" idx="12"/>
          </p:nvPr>
        </p:nvSpPr>
        <p:spPr/>
        <p:txBody>
          <a:bodyPr/>
          <a:lstStyle/>
          <a:p>
            <a:r>
              <a:rPr lang="en-GB" dirty="0">
                <a:solidFill>
                  <a:prstClr val="white"/>
                </a:solidFill>
              </a:rPr>
              <a:t>Slide</a:t>
            </a:r>
            <a:r>
              <a:rPr lang="en-GB" dirty="0"/>
              <a:t> </a:t>
            </a:r>
            <a:fld id="{5F4C8201-D8A8-417D-8A18-42E93E6C5D44}" type="slidenum">
              <a:rPr lang="en-GB" b="1" smtClean="0"/>
              <a:pPr/>
              <a:t>‹#›</a:t>
            </a:fld>
            <a:endParaRPr lang="en-GB" b="1" dirty="0"/>
          </a:p>
        </p:txBody>
      </p:sp>
      <p:sp>
        <p:nvSpPr>
          <p:cNvPr id="8"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solidFill>
                <a:prstClr val="white"/>
              </a:solidFill>
            </a:endParaRPr>
          </a:p>
        </p:txBody>
      </p:sp>
    </p:spTree>
    <p:extLst>
      <p:ext uri="{BB962C8B-B14F-4D97-AF65-F5344CB8AC3E}">
        <p14:creationId xmlns:p14="http://schemas.microsoft.com/office/powerpoint/2010/main" val="2899946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GB">
                <a:solidFill>
                  <a:prstClr val="white"/>
                </a:solidFill>
              </a:rPr>
              <a:t>Towards the Education Inspection Framework 2019</a:t>
            </a:r>
          </a:p>
        </p:txBody>
      </p:sp>
      <p:sp>
        <p:nvSpPr>
          <p:cNvPr id="6" name="Slide Number Placeholder 5"/>
          <p:cNvSpPr>
            <a:spLocks noGrp="1"/>
          </p:cNvSpPr>
          <p:nvPr>
            <p:ph type="sldNum" sz="quarter" idx="12"/>
          </p:nvPr>
        </p:nvSpPr>
        <p:spPr/>
        <p:txBody>
          <a:bodyPr/>
          <a:lstStyle/>
          <a:p>
            <a:r>
              <a:rPr lang="en-GB" dirty="0">
                <a:solidFill>
                  <a:prstClr val="white"/>
                </a:solidFill>
              </a:rPr>
              <a:t>Slide</a:t>
            </a:r>
            <a:r>
              <a:rPr lang="en-GB" dirty="0"/>
              <a:t> </a:t>
            </a:r>
            <a:fld id="{5F4C8201-D8A8-417D-8A18-42E93E6C5D44}" type="slidenum">
              <a:rPr lang="en-GB" b="1" smtClean="0"/>
              <a:pPr/>
              <a:t>‹#›</a:t>
            </a:fld>
            <a:endParaRPr lang="en-GB" b="1" dirty="0"/>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solidFill>
                <a:prstClr val="white"/>
              </a:solidFill>
            </a:endParaRPr>
          </a:p>
        </p:txBody>
      </p:sp>
    </p:spTree>
    <p:extLst>
      <p:ext uri="{BB962C8B-B14F-4D97-AF65-F5344CB8AC3E}">
        <p14:creationId xmlns:p14="http://schemas.microsoft.com/office/powerpoint/2010/main" val="623424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1213971" cy="5811838"/>
          </a:xfrm>
        </p:spPr>
        <p:txBody>
          <a:bodyPr vert="eaVert">
            <a:normAutofit/>
          </a:bodyPr>
          <a:lstStyle>
            <a:lvl1pPr>
              <a:defRPr sz="3200"/>
            </a:lvl1pPr>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GB">
                <a:solidFill>
                  <a:prstClr val="white"/>
                </a:solidFill>
              </a:rPr>
              <a:t>Towards the Education Inspection Framework 2019</a:t>
            </a:r>
            <a:endParaRPr lang="en-GB" dirty="0">
              <a:solidFill>
                <a:prstClr val="white"/>
              </a:solidFill>
            </a:endParaRPr>
          </a:p>
        </p:txBody>
      </p:sp>
      <p:sp>
        <p:nvSpPr>
          <p:cNvPr id="6" name="Slide Number Placeholder 5"/>
          <p:cNvSpPr>
            <a:spLocks noGrp="1"/>
          </p:cNvSpPr>
          <p:nvPr>
            <p:ph type="sldNum" sz="quarter" idx="12"/>
          </p:nvPr>
        </p:nvSpPr>
        <p:spPr>
          <a:xfrm>
            <a:off x="10285506" y="6434038"/>
            <a:ext cx="1068294" cy="365125"/>
          </a:xfrm>
        </p:spPr>
        <p:txBody>
          <a:bodyPr/>
          <a:lstStyle/>
          <a:p>
            <a:r>
              <a:rPr lang="en-GB" dirty="0">
                <a:solidFill>
                  <a:prstClr val="white"/>
                </a:solidFill>
              </a:rPr>
              <a:t>Slide</a:t>
            </a:r>
            <a:r>
              <a:rPr lang="en-GB" dirty="0"/>
              <a:t> </a:t>
            </a:r>
            <a:fld id="{5F4C8201-D8A8-417D-8A18-42E93E6C5D44}" type="slidenum">
              <a:rPr lang="en-GB" b="1" smtClean="0"/>
              <a:pPr/>
              <a:t>‹#›</a:t>
            </a:fld>
            <a:endParaRPr lang="en-GB" b="1" dirty="0"/>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solidFill>
                <a:prstClr val="white"/>
              </a:solidFill>
            </a:endParaRPr>
          </a:p>
        </p:txBody>
      </p:sp>
    </p:spTree>
    <p:extLst>
      <p:ext uri="{BB962C8B-B14F-4D97-AF65-F5344CB8AC3E}">
        <p14:creationId xmlns:p14="http://schemas.microsoft.com/office/powerpoint/2010/main" val="241968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bwMode="auto">
          <a:xfrm>
            <a:off x="0" y="0"/>
            <a:ext cx="12192000" cy="6858000"/>
          </a:xfrm>
          <a:prstGeom prst="rect">
            <a:avLst/>
          </a:prstGeom>
          <a:solidFill>
            <a:srgbClr val="009ABC"/>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solidFill>
                <a:prstClr val="black"/>
              </a:solidFill>
            </a:endParaRPr>
          </a:p>
        </p:txBody>
      </p:sp>
      <p:sp>
        <p:nvSpPr>
          <p:cNvPr id="110" name="Freeform 54"/>
          <p:cNvSpPr>
            <a:spLocks/>
          </p:cNvSpPr>
          <p:nvPr userDrawn="1"/>
        </p:nvSpPr>
        <p:spPr bwMode="auto">
          <a:xfrm>
            <a:off x="666001" y="6315812"/>
            <a:ext cx="10924476" cy="542188"/>
          </a:xfrm>
          <a:custGeom>
            <a:avLst/>
            <a:gdLst>
              <a:gd name="T0" fmla="*/ 3000 w 3000"/>
              <a:gd name="T1" fmla="*/ 146 h 146"/>
              <a:gd name="T2" fmla="*/ 3000 w 3000"/>
              <a:gd name="T3" fmla="*/ 49 h 146"/>
              <a:gd name="T4" fmla="*/ 2951 w 3000"/>
              <a:gd name="T5" fmla="*/ 0 h 146"/>
              <a:gd name="T6" fmla="*/ 48 w 3000"/>
              <a:gd name="T7" fmla="*/ 0 h 146"/>
              <a:gd name="T8" fmla="*/ 0 w 3000"/>
              <a:gd name="T9" fmla="*/ 49 h 146"/>
              <a:gd name="T10" fmla="*/ 0 w 3000"/>
              <a:gd name="T11" fmla="*/ 146 h 146"/>
              <a:gd name="T12" fmla="*/ 3000 w 3000"/>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3000" h="146">
                <a:moveTo>
                  <a:pt x="3000" y="146"/>
                </a:moveTo>
                <a:cubicBezTo>
                  <a:pt x="3000" y="49"/>
                  <a:pt x="3000" y="49"/>
                  <a:pt x="3000" y="49"/>
                </a:cubicBezTo>
                <a:cubicBezTo>
                  <a:pt x="3000" y="22"/>
                  <a:pt x="2978" y="0"/>
                  <a:pt x="2951" y="0"/>
                </a:cubicBezTo>
                <a:cubicBezTo>
                  <a:pt x="48" y="0"/>
                  <a:pt x="48" y="0"/>
                  <a:pt x="48" y="0"/>
                </a:cubicBezTo>
                <a:cubicBezTo>
                  <a:pt x="21" y="0"/>
                  <a:pt x="0" y="22"/>
                  <a:pt x="0" y="49"/>
                </a:cubicBezTo>
                <a:cubicBezTo>
                  <a:pt x="0" y="146"/>
                  <a:pt x="0" y="146"/>
                  <a:pt x="0" y="146"/>
                </a:cubicBezTo>
                <a:lnTo>
                  <a:pt x="3000" y="146"/>
                </a:lnTo>
                <a:close/>
              </a:path>
            </a:pathLst>
          </a:custGeom>
          <a:solidFill>
            <a:srgbClr val="FFFFFF">
              <a:alpha val="74902"/>
            </a:srgb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 name="Title 1"/>
          <p:cNvSpPr>
            <a:spLocks noGrp="1"/>
          </p:cNvSpPr>
          <p:nvPr>
            <p:ph type="ctrTitle"/>
          </p:nvPr>
        </p:nvSpPr>
        <p:spPr>
          <a:xfrm>
            <a:off x="1524000" y="1122363"/>
            <a:ext cx="9144000" cy="2216149"/>
          </a:xfrm>
        </p:spPr>
        <p:txBody>
          <a:bodyPr anchor="b">
            <a:normAutofit/>
          </a:bodyPr>
          <a:lstStyle>
            <a:lvl1pPr algn="l">
              <a:defRPr sz="4400" b="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774512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b="0">
                <a:solidFill>
                  <a:srgbClr val="221E5B"/>
                </a:solidFill>
              </a:defRPr>
            </a:lvl1pPr>
          </a:lstStyle>
          <a:p>
            <a:r>
              <a:rPr lang="en-GB"/>
              <a:t>Towards the Education Inspection Framework 2019</a:t>
            </a:r>
          </a:p>
        </p:txBody>
      </p:sp>
      <p:sp>
        <p:nvSpPr>
          <p:cNvPr id="6" name="Slide Number Placeholder 5"/>
          <p:cNvSpPr>
            <a:spLocks noGrp="1"/>
          </p:cNvSpPr>
          <p:nvPr>
            <p:ph type="sldNum" sz="quarter" idx="12"/>
          </p:nvPr>
        </p:nvSpPr>
        <p:spPr/>
        <p:txBody>
          <a:bodyPr/>
          <a:lstStyle>
            <a:lvl1pPr>
              <a:defRPr b="1">
                <a:solidFill>
                  <a:srgbClr val="221E5B"/>
                </a:solidFill>
              </a:defRPr>
            </a:lvl1pPr>
          </a:lstStyle>
          <a:p>
            <a:r>
              <a:rPr lang="en-GB" b="0"/>
              <a:t>Slide </a:t>
            </a:r>
            <a:fld id="{5F4C8201-D8A8-417D-8A18-42E93E6C5D44}" type="slidenum">
              <a:rPr lang="en-GB" smtClean="0"/>
              <a:pPr/>
              <a:t>‹#›</a:t>
            </a:fld>
            <a:endParaRPr lang="en-GB"/>
          </a:p>
        </p:txBody>
      </p:sp>
      <p:sp>
        <p:nvSpPr>
          <p:cNvPr id="12" name="AutoShape 3"/>
          <p:cNvSpPr>
            <a:spLocks noChangeAspect="1" noChangeArrowheads="1" noTextEdit="1"/>
          </p:cNvSpPr>
          <p:nvPr userDrawn="1"/>
        </p:nvSpPr>
        <p:spPr bwMode="auto">
          <a:xfrm>
            <a:off x="-1722438" y="1263650"/>
            <a:ext cx="1508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104" name="Group 103"/>
          <p:cNvGrpSpPr/>
          <p:nvPr userDrawn="1"/>
        </p:nvGrpSpPr>
        <p:grpSpPr>
          <a:xfrm>
            <a:off x="9939338" y="366995"/>
            <a:ext cx="1414462" cy="1200150"/>
            <a:chOff x="-1995768" y="103889"/>
            <a:chExt cx="1414462" cy="1200150"/>
          </a:xfrm>
        </p:grpSpPr>
        <p:sp>
          <p:nvSpPr>
            <p:cNvPr id="62" name="Freeform 9"/>
            <p:cNvSpPr>
              <a:spLocks/>
            </p:cNvSpPr>
            <p:nvPr userDrawn="1"/>
          </p:nvSpPr>
          <p:spPr bwMode="auto">
            <a:xfrm>
              <a:off x="-836893" y="103889"/>
              <a:ext cx="61912" cy="90488"/>
            </a:xfrm>
            <a:custGeom>
              <a:avLst/>
              <a:gdLst>
                <a:gd name="T0" fmla="*/ 0 w 22"/>
                <a:gd name="T1" fmla="*/ 11 h 32"/>
                <a:gd name="T2" fmla="*/ 11 w 22"/>
                <a:gd name="T3" fmla="*/ 0 h 32"/>
                <a:gd name="T4" fmla="*/ 22 w 22"/>
                <a:gd name="T5" fmla="*/ 11 h 32"/>
                <a:gd name="T6" fmla="*/ 22 w 22"/>
                <a:gd name="T7" fmla="*/ 21 h 32"/>
                <a:gd name="T8" fmla="*/ 11 w 22"/>
                <a:gd name="T9" fmla="*/ 32 h 32"/>
                <a:gd name="T10" fmla="*/ 0 w 22"/>
                <a:gd name="T11" fmla="*/ 21 h 32"/>
                <a:gd name="T12" fmla="*/ 0 w 22"/>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11"/>
                  </a:moveTo>
                  <a:cubicBezTo>
                    <a:pt x="0" y="5"/>
                    <a:pt x="5" y="0"/>
                    <a:pt x="11" y="0"/>
                  </a:cubicBezTo>
                  <a:cubicBezTo>
                    <a:pt x="17" y="0"/>
                    <a:pt x="22" y="5"/>
                    <a:pt x="22" y="11"/>
                  </a:cubicBezTo>
                  <a:cubicBezTo>
                    <a:pt x="22" y="21"/>
                    <a:pt x="22" y="21"/>
                    <a:pt x="22" y="21"/>
                  </a:cubicBezTo>
                  <a:cubicBezTo>
                    <a:pt x="22" y="27"/>
                    <a:pt x="17" y="32"/>
                    <a:pt x="11" y="32"/>
                  </a:cubicBezTo>
                  <a:cubicBezTo>
                    <a:pt x="5" y="32"/>
                    <a:pt x="0" y="27"/>
                    <a:pt x="0" y="21"/>
                  </a:cubicBez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3" name="Freeform 10"/>
            <p:cNvSpPr>
              <a:spLocks/>
            </p:cNvSpPr>
            <p:nvPr userDrawn="1"/>
          </p:nvSpPr>
          <p:spPr bwMode="auto">
            <a:xfrm>
              <a:off x="-990881" y="197552"/>
              <a:ext cx="369887" cy="246063"/>
            </a:xfrm>
            <a:custGeom>
              <a:avLst/>
              <a:gdLst>
                <a:gd name="T0" fmla="*/ 130 w 132"/>
                <a:gd name="T1" fmla="*/ 9 h 88"/>
                <a:gd name="T2" fmla="*/ 116 w 132"/>
                <a:gd name="T3" fmla="*/ 2 h 88"/>
                <a:gd name="T4" fmla="*/ 66 w 132"/>
                <a:gd name="T5" fmla="*/ 18 h 88"/>
                <a:gd name="T6" fmla="*/ 16 w 132"/>
                <a:gd name="T7" fmla="*/ 2 h 88"/>
                <a:gd name="T8" fmla="*/ 2 w 132"/>
                <a:gd name="T9" fmla="*/ 9 h 88"/>
                <a:gd name="T10" fmla="*/ 9 w 132"/>
                <a:gd name="T11" fmla="*/ 23 h 88"/>
                <a:gd name="T12" fmla="*/ 48 w 132"/>
                <a:gd name="T13" fmla="*/ 36 h 88"/>
                <a:gd name="T14" fmla="*/ 24 w 132"/>
                <a:gd name="T15" fmla="*/ 69 h 88"/>
                <a:gd name="T16" fmla="*/ 26 w 132"/>
                <a:gd name="T17" fmla="*/ 84 h 88"/>
                <a:gd name="T18" fmla="*/ 42 w 132"/>
                <a:gd name="T19" fmla="*/ 82 h 88"/>
                <a:gd name="T20" fmla="*/ 66 w 132"/>
                <a:gd name="T21" fmla="*/ 48 h 88"/>
                <a:gd name="T22" fmla="*/ 90 w 132"/>
                <a:gd name="T23" fmla="*/ 82 h 88"/>
                <a:gd name="T24" fmla="*/ 105 w 132"/>
                <a:gd name="T25" fmla="*/ 84 h 88"/>
                <a:gd name="T26" fmla="*/ 108 w 132"/>
                <a:gd name="T27" fmla="*/ 69 h 88"/>
                <a:gd name="T28" fmla="*/ 84 w 132"/>
                <a:gd name="T29" fmla="*/ 36 h 88"/>
                <a:gd name="T30" fmla="*/ 123 w 132"/>
                <a:gd name="T31" fmla="*/ 23 h 88"/>
                <a:gd name="T32" fmla="*/ 130 w 132"/>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88">
                  <a:moveTo>
                    <a:pt x="130" y="9"/>
                  </a:moveTo>
                  <a:cubicBezTo>
                    <a:pt x="128" y="3"/>
                    <a:pt x="122" y="0"/>
                    <a:pt x="116" y="2"/>
                  </a:cubicBezTo>
                  <a:cubicBezTo>
                    <a:pt x="66" y="18"/>
                    <a:pt x="66" y="18"/>
                    <a:pt x="66" y="18"/>
                  </a:cubicBezTo>
                  <a:cubicBezTo>
                    <a:pt x="16" y="2"/>
                    <a:pt x="16" y="2"/>
                    <a:pt x="16" y="2"/>
                  </a:cubicBezTo>
                  <a:cubicBezTo>
                    <a:pt x="10" y="0"/>
                    <a:pt x="4" y="3"/>
                    <a:pt x="2" y="9"/>
                  </a:cubicBezTo>
                  <a:cubicBezTo>
                    <a:pt x="0" y="15"/>
                    <a:pt x="3" y="21"/>
                    <a:pt x="9" y="23"/>
                  </a:cubicBezTo>
                  <a:cubicBezTo>
                    <a:pt x="48" y="36"/>
                    <a:pt x="48" y="36"/>
                    <a:pt x="48" y="36"/>
                  </a:cubicBezTo>
                  <a:cubicBezTo>
                    <a:pt x="24" y="69"/>
                    <a:pt x="24" y="69"/>
                    <a:pt x="24" y="69"/>
                  </a:cubicBezTo>
                  <a:cubicBezTo>
                    <a:pt x="20" y="74"/>
                    <a:pt x="21" y="81"/>
                    <a:pt x="26" y="84"/>
                  </a:cubicBezTo>
                  <a:cubicBezTo>
                    <a:pt x="31" y="88"/>
                    <a:pt x="38" y="87"/>
                    <a:pt x="42" y="82"/>
                  </a:cubicBezTo>
                  <a:cubicBezTo>
                    <a:pt x="66" y="48"/>
                    <a:pt x="66" y="48"/>
                    <a:pt x="66" y="48"/>
                  </a:cubicBezTo>
                  <a:cubicBezTo>
                    <a:pt x="90" y="82"/>
                    <a:pt x="90" y="82"/>
                    <a:pt x="90" y="82"/>
                  </a:cubicBezTo>
                  <a:cubicBezTo>
                    <a:pt x="94" y="87"/>
                    <a:pt x="100" y="88"/>
                    <a:pt x="105" y="84"/>
                  </a:cubicBezTo>
                  <a:cubicBezTo>
                    <a:pt x="110" y="81"/>
                    <a:pt x="111" y="74"/>
                    <a:pt x="108" y="69"/>
                  </a:cubicBezTo>
                  <a:cubicBezTo>
                    <a:pt x="84" y="36"/>
                    <a:pt x="84" y="36"/>
                    <a:pt x="84" y="36"/>
                  </a:cubicBezTo>
                  <a:cubicBezTo>
                    <a:pt x="123" y="23"/>
                    <a:pt x="123" y="23"/>
                    <a:pt x="123" y="23"/>
                  </a:cubicBezTo>
                  <a:cubicBezTo>
                    <a:pt x="128" y="21"/>
                    <a:pt x="132" y="15"/>
                    <a:pt x="130" y="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4" name="Freeform 11"/>
            <p:cNvSpPr>
              <a:spLocks/>
            </p:cNvSpPr>
            <p:nvPr userDrawn="1"/>
          </p:nvSpPr>
          <p:spPr bwMode="auto">
            <a:xfrm>
              <a:off x="-1140106" y="183264"/>
              <a:ext cx="47625" cy="69850"/>
            </a:xfrm>
            <a:custGeom>
              <a:avLst/>
              <a:gdLst>
                <a:gd name="T0" fmla="*/ 0 w 17"/>
                <a:gd name="T1" fmla="*/ 9 h 25"/>
                <a:gd name="T2" fmla="*/ 9 w 17"/>
                <a:gd name="T3" fmla="*/ 0 h 25"/>
                <a:gd name="T4" fmla="*/ 17 w 17"/>
                <a:gd name="T5" fmla="*/ 9 h 25"/>
                <a:gd name="T6" fmla="*/ 17 w 17"/>
                <a:gd name="T7" fmla="*/ 16 h 25"/>
                <a:gd name="T8" fmla="*/ 9 w 17"/>
                <a:gd name="T9" fmla="*/ 25 h 25"/>
                <a:gd name="T10" fmla="*/ 0 w 17"/>
                <a:gd name="T11" fmla="*/ 16 h 25"/>
                <a:gd name="T12" fmla="*/ 0 w 17"/>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9"/>
                  </a:moveTo>
                  <a:cubicBezTo>
                    <a:pt x="0" y="4"/>
                    <a:pt x="4" y="0"/>
                    <a:pt x="9" y="0"/>
                  </a:cubicBezTo>
                  <a:cubicBezTo>
                    <a:pt x="13" y="0"/>
                    <a:pt x="17" y="4"/>
                    <a:pt x="17" y="9"/>
                  </a:cubicBezTo>
                  <a:cubicBezTo>
                    <a:pt x="17" y="16"/>
                    <a:pt x="17" y="16"/>
                    <a:pt x="17" y="16"/>
                  </a:cubicBezTo>
                  <a:cubicBezTo>
                    <a:pt x="17" y="21"/>
                    <a:pt x="13" y="25"/>
                    <a:pt x="9" y="25"/>
                  </a:cubicBezTo>
                  <a:cubicBezTo>
                    <a:pt x="4" y="25"/>
                    <a:pt x="0" y="21"/>
                    <a:pt x="0" y="16"/>
                  </a:cubicBez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5" name="Freeform 12"/>
            <p:cNvSpPr>
              <a:spLocks/>
            </p:cNvSpPr>
            <p:nvPr userDrawn="1"/>
          </p:nvSpPr>
          <p:spPr bwMode="auto">
            <a:xfrm>
              <a:off x="-1254406" y="256289"/>
              <a:ext cx="280987" cy="185738"/>
            </a:xfrm>
            <a:custGeom>
              <a:avLst/>
              <a:gdLst>
                <a:gd name="T0" fmla="*/ 99 w 100"/>
                <a:gd name="T1" fmla="*/ 6 h 66"/>
                <a:gd name="T2" fmla="*/ 88 w 100"/>
                <a:gd name="T3" fmla="*/ 1 h 66"/>
                <a:gd name="T4" fmla="*/ 50 w 100"/>
                <a:gd name="T5" fmla="*/ 14 h 66"/>
                <a:gd name="T6" fmla="*/ 12 w 100"/>
                <a:gd name="T7" fmla="*/ 1 h 66"/>
                <a:gd name="T8" fmla="*/ 1 w 100"/>
                <a:gd name="T9" fmla="*/ 6 h 66"/>
                <a:gd name="T10" fmla="*/ 6 w 100"/>
                <a:gd name="T11" fmla="*/ 17 h 66"/>
                <a:gd name="T12" fmla="*/ 36 w 100"/>
                <a:gd name="T13" fmla="*/ 27 h 66"/>
                <a:gd name="T14" fmla="*/ 18 w 100"/>
                <a:gd name="T15" fmla="*/ 52 h 66"/>
                <a:gd name="T16" fmla="*/ 20 w 100"/>
                <a:gd name="T17" fmla="*/ 64 h 66"/>
                <a:gd name="T18" fmla="*/ 31 w 100"/>
                <a:gd name="T19" fmla="*/ 62 h 66"/>
                <a:gd name="T20" fmla="*/ 50 w 100"/>
                <a:gd name="T21" fmla="*/ 36 h 66"/>
                <a:gd name="T22" fmla="*/ 68 w 100"/>
                <a:gd name="T23" fmla="*/ 62 h 66"/>
                <a:gd name="T24" fmla="*/ 80 w 100"/>
                <a:gd name="T25" fmla="*/ 64 h 66"/>
                <a:gd name="T26" fmla="*/ 82 w 100"/>
                <a:gd name="T27" fmla="*/ 52 h 66"/>
                <a:gd name="T28" fmla="*/ 63 w 100"/>
                <a:gd name="T29" fmla="*/ 27 h 66"/>
                <a:gd name="T30" fmla="*/ 93 w 100"/>
                <a:gd name="T31" fmla="*/ 17 h 66"/>
                <a:gd name="T32" fmla="*/ 99 w 100"/>
                <a:gd name="T33"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6">
                  <a:moveTo>
                    <a:pt x="99" y="6"/>
                  </a:moveTo>
                  <a:cubicBezTo>
                    <a:pt x="97" y="2"/>
                    <a:pt x="92" y="0"/>
                    <a:pt x="88" y="1"/>
                  </a:cubicBezTo>
                  <a:cubicBezTo>
                    <a:pt x="50" y="14"/>
                    <a:pt x="50" y="14"/>
                    <a:pt x="50" y="14"/>
                  </a:cubicBezTo>
                  <a:cubicBezTo>
                    <a:pt x="12" y="1"/>
                    <a:pt x="12" y="1"/>
                    <a:pt x="12" y="1"/>
                  </a:cubicBezTo>
                  <a:cubicBezTo>
                    <a:pt x="7" y="0"/>
                    <a:pt x="2" y="2"/>
                    <a:pt x="1" y="6"/>
                  </a:cubicBezTo>
                  <a:cubicBezTo>
                    <a:pt x="0" y="11"/>
                    <a:pt x="2" y="15"/>
                    <a:pt x="6" y="17"/>
                  </a:cubicBezTo>
                  <a:cubicBezTo>
                    <a:pt x="36" y="27"/>
                    <a:pt x="36" y="27"/>
                    <a:pt x="36" y="27"/>
                  </a:cubicBezTo>
                  <a:cubicBezTo>
                    <a:pt x="18" y="52"/>
                    <a:pt x="18" y="52"/>
                    <a:pt x="18" y="52"/>
                  </a:cubicBezTo>
                  <a:cubicBezTo>
                    <a:pt x="15" y="56"/>
                    <a:pt x="16" y="61"/>
                    <a:pt x="20" y="64"/>
                  </a:cubicBezTo>
                  <a:cubicBezTo>
                    <a:pt x="23" y="66"/>
                    <a:pt x="29" y="66"/>
                    <a:pt x="31" y="62"/>
                  </a:cubicBezTo>
                  <a:cubicBezTo>
                    <a:pt x="50" y="36"/>
                    <a:pt x="50" y="36"/>
                    <a:pt x="50" y="36"/>
                  </a:cubicBezTo>
                  <a:cubicBezTo>
                    <a:pt x="68" y="62"/>
                    <a:pt x="68" y="62"/>
                    <a:pt x="68" y="62"/>
                  </a:cubicBezTo>
                  <a:cubicBezTo>
                    <a:pt x="71" y="66"/>
                    <a:pt x="76" y="66"/>
                    <a:pt x="80" y="64"/>
                  </a:cubicBezTo>
                  <a:cubicBezTo>
                    <a:pt x="84" y="61"/>
                    <a:pt x="84" y="56"/>
                    <a:pt x="82" y="52"/>
                  </a:cubicBezTo>
                  <a:cubicBezTo>
                    <a:pt x="63" y="27"/>
                    <a:pt x="63" y="27"/>
                    <a:pt x="63" y="27"/>
                  </a:cubicBezTo>
                  <a:cubicBezTo>
                    <a:pt x="93" y="17"/>
                    <a:pt x="93" y="17"/>
                    <a:pt x="93" y="17"/>
                  </a:cubicBezTo>
                  <a:cubicBezTo>
                    <a:pt x="98" y="15"/>
                    <a:pt x="100" y="11"/>
                    <a:pt x="99"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6" name="Freeform 13"/>
            <p:cNvSpPr>
              <a:spLocks/>
            </p:cNvSpPr>
            <p:nvPr userDrawn="1"/>
          </p:nvSpPr>
          <p:spPr bwMode="auto">
            <a:xfrm>
              <a:off x="-1363943" y="249939"/>
              <a:ext cx="36512" cy="47625"/>
            </a:xfrm>
            <a:custGeom>
              <a:avLst/>
              <a:gdLst>
                <a:gd name="T0" fmla="*/ 0 w 13"/>
                <a:gd name="T1" fmla="*/ 6 h 17"/>
                <a:gd name="T2" fmla="*/ 7 w 13"/>
                <a:gd name="T3" fmla="*/ 0 h 17"/>
                <a:gd name="T4" fmla="*/ 13 w 13"/>
                <a:gd name="T5" fmla="*/ 6 h 17"/>
                <a:gd name="T6" fmla="*/ 13 w 13"/>
                <a:gd name="T7" fmla="*/ 11 h 17"/>
                <a:gd name="T8" fmla="*/ 7 w 13"/>
                <a:gd name="T9" fmla="*/ 17 h 17"/>
                <a:gd name="T10" fmla="*/ 0 w 13"/>
                <a:gd name="T11" fmla="*/ 11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cubicBezTo>
                    <a:pt x="0" y="2"/>
                    <a:pt x="3" y="0"/>
                    <a:pt x="7" y="0"/>
                  </a:cubicBezTo>
                  <a:cubicBezTo>
                    <a:pt x="10" y="0"/>
                    <a:pt x="13" y="2"/>
                    <a:pt x="13" y="6"/>
                  </a:cubicBezTo>
                  <a:cubicBezTo>
                    <a:pt x="13" y="11"/>
                    <a:pt x="13" y="11"/>
                    <a:pt x="13" y="11"/>
                  </a:cubicBezTo>
                  <a:cubicBezTo>
                    <a:pt x="13" y="15"/>
                    <a:pt x="10" y="17"/>
                    <a:pt x="7" y="17"/>
                  </a:cubicBezTo>
                  <a:cubicBezTo>
                    <a:pt x="3" y="17"/>
                    <a:pt x="0" y="15"/>
                    <a:pt x="0" y="11"/>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7" name="Freeform 14"/>
            <p:cNvSpPr>
              <a:spLocks/>
            </p:cNvSpPr>
            <p:nvPr userDrawn="1"/>
          </p:nvSpPr>
          <p:spPr bwMode="auto">
            <a:xfrm>
              <a:off x="-1451256" y="300739"/>
              <a:ext cx="211137" cy="141288"/>
            </a:xfrm>
            <a:custGeom>
              <a:avLst/>
              <a:gdLst>
                <a:gd name="T0" fmla="*/ 74 w 75"/>
                <a:gd name="T1" fmla="*/ 5 h 50"/>
                <a:gd name="T2" fmla="*/ 66 w 75"/>
                <a:gd name="T3" fmla="*/ 1 h 50"/>
                <a:gd name="T4" fmla="*/ 38 w 75"/>
                <a:gd name="T5" fmla="*/ 11 h 50"/>
                <a:gd name="T6" fmla="*/ 9 w 75"/>
                <a:gd name="T7" fmla="*/ 1 h 50"/>
                <a:gd name="T8" fmla="*/ 1 w 75"/>
                <a:gd name="T9" fmla="*/ 5 h 50"/>
                <a:gd name="T10" fmla="*/ 5 w 75"/>
                <a:gd name="T11" fmla="*/ 13 h 50"/>
                <a:gd name="T12" fmla="*/ 28 w 75"/>
                <a:gd name="T13" fmla="*/ 20 h 50"/>
                <a:gd name="T14" fmla="*/ 14 w 75"/>
                <a:gd name="T15" fmla="*/ 39 h 50"/>
                <a:gd name="T16" fmla="*/ 15 w 75"/>
                <a:gd name="T17" fmla="*/ 48 h 50"/>
                <a:gd name="T18" fmla="*/ 24 w 75"/>
                <a:gd name="T19" fmla="*/ 47 h 50"/>
                <a:gd name="T20" fmla="*/ 38 w 75"/>
                <a:gd name="T21" fmla="*/ 28 h 50"/>
                <a:gd name="T22" fmla="*/ 51 w 75"/>
                <a:gd name="T23" fmla="*/ 47 h 50"/>
                <a:gd name="T24" fmla="*/ 60 w 75"/>
                <a:gd name="T25" fmla="*/ 48 h 50"/>
                <a:gd name="T26" fmla="*/ 62 w 75"/>
                <a:gd name="T27" fmla="*/ 39 h 50"/>
                <a:gd name="T28" fmla="*/ 48 w 75"/>
                <a:gd name="T29" fmla="*/ 20 h 50"/>
                <a:gd name="T30" fmla="*/ 70 w 75"/>
                <a:gd name="T31" fmla="*/ 13 h 50"/>
                <a:gd name="T32" fmla="*/ 74 w 75"/>
                <a:gd name="T3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0">
                  <a:moveTo>
                    <a:pt x="74" y="5"/>
                  </a:moveTo>
                  <a:cubicBezTo>
                    <a:pt x="73" y="2"/>
                    <a:pt x="69" y="0"/>
                    <a:pt x="66" y="1"/>
                  </a:cubicBezTo>
                  <a:cubicBezTo>
                    <a:pt x="38" y="11"/>
                    <a:pt x="38" y="11"/>
                    <a:pt x="38" y="11"/>
                  </a:cubicBezTo>
                  <a:cubicBezTo>
                    <a:pt x="9" y="1"/>
                    <a:pt x="9" y="1"/>
                    <a:pt x="9" y="1"/>
                  </a:cubicBezTo>
                  <a:cubicBezTo>
                    <a:pt x="6" y="0"/>
                    <a:pt x="2" y="2"/>
                    <a:pt x="1" y="5"/>
                  </a:cubicBezTo>
                  <a:cubicBezTo>
                    <a:pt x="0" y="9"/>
                    <a:pt x="2" y="12"/>
                    <a:pt x="5" y="13"/>
                  </a:cubicBezTo>
                  <a:cubicBezTo>
                    <a:pt x="28" y="20"/>
                    <a:pt x="28" y="20"/>
                    <a:pt x="28" y="20"/>
                  </a:cubicBezTo>
                  <a:cubicBezTo>
                    <a:pt x="14" y="39"/>
                    <a:pt x="14" y="39"/>
                    <a:pt x="14" y="39"/>
                  </a:cubicBezTo>
                  <a:cubicBezTo>
                    <a:pt x="12" y="42"/>
                    <a:pt x="12" y="46"/>
                    <a:pt x="15" y="48"/>
                  </a:cubicBezTo>
                  <a:cubicBezTo>
                    <a:pt x="18" y="50"/>
                    <a:pt x="22" y="49"/>
                    <a:pt x="24" y="47"/>
                  </a:cubicBezTo>
                  <a:cubicBezTo>
                    <a:pt x="38" y="28"/>
                    <a:pt x="38" y="28"/>
                    <a:pt x="38" y="28"/>
                  </a:cubicBezTo>
                  <a:cubicBezTo>
                    <a:pt x="51" y="47"/>
                    <a:pt x="51" y="47"/>
                    <a:pt x="51" y="47"/>
                  </a:cubicBezTo>
                  <a:cubicBezTo>
                    <a:pt x="53" y="49"/>
                    <a:pt x="57" y="50"/>
                    <a:pt x="60" y="48"/>
                  </a:cubicBezTo>
                  <a:cubicBezTo>
                    <a:pt x="63" y="46"/>
                    <a:pt x="64" y="42"/>
                    <a:pt x="62" y="39"/>
                  </a:cubicBezTo>
                  <a:cubicBezTo>
                    <a:pt x="48" y="20"/>
                    <a:pt x="48" y="20"/>
                    <a:pt x="48" y="20"/>
                  </a:cubicBezTo>
                  <a:cubicBezTo>
                    <a:pt x="70" y="13"/>
                    <a:pt x="70" y="13"/>
                    <a:pt x="70" y="13"/>
                  </a:cubicBezTo>
                  <a:cubicBezTo>
                    <a:pt x="73" y="12"/>
                    <a:pt x="75" y="9"/>
                    <a:pt x="74"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 name="Freeform 15"/>
            <p:cNvSpPr>
              <a:spLocks noEditPoints="1"/>
            </p:cNvSpPr>
            <p:nvPr userDrawn="1"/>
          </p:nvSpPr>
          <p:spPr bwMode="auto">
            <a:xfrm>
              <a:off x="-1995768" y="421389"/>
              <a:ext cx="325437" cy="396875"/>
            </a:xfrm>
            <a:custGeom>
              <a:avLst/>
              <a:gdLst>
                <a:gd name="T0" fmla="*/ 58 w 116"/>
                <a:gd name="T1" fmla="*/ 141 h 141"/>
                <a:gd name="T2" fmla="*/ 0 w 116"/>
                <a:gd name="T3" fmla="*/ 71 h 141"/>
                <a:gd name="T4" fmla="*/ 58 w 116"/>
                <a:gd name="T5" fmla="*/ 0 h 141"/>
                <a:gd name="T6" fmla="*/ 116 w 116"/>
                <a:gd name="T7" fmla="*/ 71 h 141"/>
                <a:gd name="T8" fmla="*/ 58 w 116"/>
                <a:gd name="T9" fmla="*/ 141 h 141"/>
                <a:gd name="T10" fmla="*/ 59 w 116"/>
                <a:gd name="T11" fmla="*/ 16 h 141"/>
                <a:gd name="T12" fmla="*/ 22 w 116"/>
                <a:gd name="T13" fmla="*/ 71 h 141"/>
                <a:gd name="T14" fmla="*/ 32 w 116"/>
                <a:gd name="T15" fmla="*/ 113 h 141"/>
                <a:gd name="T16" fmla="*/ 58 w 116"/>
                <a:gd name="T17" fmla="*/ 125 h 141"/>
                <a:gd name="T18" fmla="*/ 94 w 116"/>
                <a:gd name="T19" fmla="*/ 71 h 141"/>
                <a:gd name="T20" fmla="*/ 59 w 116"/>
                <a:gd name="T21"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58" y="141"/>
                  </a:moveTo>
                  <a:cubicBezTo>
                    <a:pt x="20" y="141"/>
                    <a:pt x="0" y="116"/>
                    <a:pt x="0" y="71"/>
                  </a:cubicBezTo>
                  <a:cubicBezTo>
                    <a:pt x="0" y="25"/>
                    <a:pt x="21" y="0"/>
                    <a:pt x="58" y="0"/>
                  </a:cubicBezTo>
                  <a:cubicBezTo>
                    <a:pt x="96" y="0"/>
                    <a:pt x="116" y="25"/>
                    <a:pt x="116" y="71"/>
                  </a:cubicBezTo>
                  <a:cubicBezTo>
                    <a:pt x="116" y="116"/>
                    <a:pt x="96" y="141"/>
                    <a:pt x="58" y="141"/>
                  </a:cubicBezTo>
                  <a:moveTo>
                    <a:pt x="59" y="16"/>
                  </a:moveTo>
                  <a:cubicBezTo>
                    <a:pt x="35" y="16"/>
                    <a:pt x="22" y="35"/>
                    <a:pt x="22" y="71"/>
                  </a:cubicBezTo>
                  <a:cubicBezTo>
                    <a:pt x="22" y="88"/>
                    <a:pt x="26" y="104"/>
                    <a:pt x="32" y="113"/>
                  </a:cubicBezTo>
                  <a:cubicBezTo>
                    <a:pt x="37" y="121"/>
                    <a:pt x="47" y="125"/>
                    <a:pt x="58" y="125"/>
                  </a:cubicBezTo>
                  <a:cubicBezTo>
                    <a:pt x="82" y="125"/>
                    <a:pt x="94" y="107"/>
                    <a:pt x="94" y="71"/>
                  </a:cubicBezTo>
                  <a:cubicBezTo>
                    <a:pt x="94" y="34"/>
                    <a:pt x="82" y="16"/>
                    <a:pt x="59" y="1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9" name="Freeform 16"/>
            <p:cNvSpPr>
              <a:spLocks/>
            </p:cNvSpPr>
            <p:nvPr userDrawn="1"/>
          </p:nvSpPr>
          <p:spPr bwMode="auto">
            <a:xfrm>
              <a:off x="-1648106" y="394402"/>
              <a:ext cx="193675" cy="417513"/>
            </a:xfrm>
            <a:custGeom>
              <a:avLst/>
              <a:gdLst>
                <a:gd name="T0" fmla="*/ 67 w 69"/>
                <a:gd name="T1" fmla="*/ 16 h 149"/>
                <a:gd name="T2" fmla="*/ 50 w 69"/>
                <a:gd name="T3" fmla="*/ 15 h 149"/>
                <a:gd name="T4" fmla="*/ 37 w 69"/>
                <a:gd name="T5" fmla="*/ 33 h 149"/>
                <a:gd name="T6" fmla="*/ 37 w 69"/>
                <a:gd name="T7" fmla="*/ 52 h 149"/>
                <a:gd name="T8" fmla="*/ 64 w 69"/>
                <a:gd name="T9" fmla="*/ 52 h 149"/>
                <a:gd name="T10" fmla="*/ 64 w 69"/>
                <a:gd name="T11" fmla="*/ 65 h 149"/>
                <a:gd name="T12" fmla="*/ 37 w 69"/>
                <a:gd name="T13" fmla="*/ 65 h 149"/>
                <a:gd name="T14" fmla="*/ 37 w 69"/>
                <a:gd name="T15" fmla="*/ 149 h 149"/>
                <a:gd name="T16" fmla="*/ 17 w 69"/>
                <a:gd name="T17" fmla="*/ 149 h 149"/>
                <a:gd name="T18" fmla="*/ 17 w 69"/>
                <a:gd name="T19" fmla="*/ 65 h 149"/>
                <a:gd name="T20" fmla="*/ 0 w 69"/>
                <a:gd name="T21" fmla="*/ 65 h 149"/>
                <a:gd name="T22" fmla="*/ 0 w 69"/>
                <a:gd name="T23" fmla="*/ 54 h 149"/>
                <a:gd name="T24" fmla="*/ 17 w 69"/>
                <a:gd name="T25" fmla="*/ 51 h 149"/>
                <a:gd name="T26" fmla="*/ 17 w 69"/>
                <a:gd name="T27" fmla="*/ 35 h 149"/>
                <a:gd name="T28" fmla="*/ 22 w 69"/>
                <a:gd name="T29" fmla="*/ 11 h 149"/>
                <a:gd name="T30" fmla="*/ 44 w 69"/>
                <a:gd name="T31" fmla="*/ 0 h 149"/>
                <a:gd name="T32" fmla="*/ 69 w 69"/>
                <a:gd name="T33" fmla="*/ 4 h 149"/>
                <a:gd name="T34" fmla="*/ 67 w 69"/>
                <a:gd name="T35" fmla="*/ 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9">
                  <a:moveTo>
                    <a:pt x="67" y="16"/>
                  </a:moveTo>
                  <a:cubicBezTo>
                    <a:pt x="65" y="16"/>
                    <a:pt x="59" y="15"/>
                    <a:pt x="50" y="15"/>
                  </a:cubicBezTo>
                  <a:cubicBezTo>
                    <a:pt x="40" y="15"/>
                    <a:pt x="37" y="19"/>
                    <a:pt x="37" y="33"/>
                  </a:cubicBezTo>
                  <a:cubicBezTo>
                    <a:pt x="37" y="52"/>
                    <a:pt x="37" y="52"/>
                    <a:pt x="37" y="52"/>
                  </a:cubicBezTo>
                  <a:cubicBezTo>
                    <a:pt x="64" y="52"/>
                    <a:pt x="64" y="52"/>
                    <a:pt x="64" y="52"/>
                  </a:cubicBezTo>
                  <a:cubicBezTo>
                    <a:pt x="64" y="65"/>
                    <a:pt x="64" y="65"/>
                    <a:pt x="64" y="65"/>
                  </a:cubicBezTo>
                  <a:cubicBezTo>
                    <a:pt x="37" y="65"/>
                    <a:pt x="37" y="65"/>
                    <a:pt x="37" y="65"/>
                  </a:cubicBezTo>
                  <a:cubicBezTo>
                    <a:pt x="37" y="149"/>
                    <a:pt x="37" y="149"/>
                    <a:pt x="37" y="149"/>
                  </a:cubicBezTo>
                  <a:cubicBezTo>
                    <a:pt x="17" y="149"/>
                    <a:pt x="17" y="149"/>
                    <a:pt x="17" y="149"/>
                  </a:cubicBezTo>
                  <a:cubicBezTo>
                    <a:pt x="17" y="65"/>
                    <a:pt x="17" y="65"/>
                    <a:pt x="17" y="65"/>
                  </a:cubicBezTo>
                  <a:cubicBezTo>
                    <a:pt x="0" y="65"/>
                    <a:pt x="0" y="65"/>
                    <a:pt x="0" y="65"/>
                  </a:cubicBezTo>
                  <a:cubicBezTo>
                    <a:pt x="0" y="54"/>
                    <a:pt x="0" y="54"/>
                    <a:pt x="0" y="54"/>
                  </a:cubicBezTo>
                  <a:cubicBezTo>
                    <a:pt x="17" y="51"/>
                    <a:pt x="17" y="51"/>
                    <a:pt x="17" y="51"/>
                  </a:cubicBezTo>
                  <a:cubicBezTo>
                    <a:pt x="17" y="35"/>
                    <a:pt x="17" y="35"/>
                    <a:pt x="17" y="35"/>
                  </a:cubicBezTo>
                  <a:cubicBezTo>
                    <a:pt x="17" y="21"/>
                    <a:pt x="18" y="16"/>
                    <a:pt x="22" y="11"/>
                  </a:cubicBezTo>
                  <a:cubicBezTo>
                    <a:pt x="27" y="4"/>
                    <a:pt x="34" y="0"/>
                    <a:pt x="44" y="0"/>
                  </a:cubicBezTo>
                  <a:cubicBezTo>
                    <a:pt x="54" y="0"/>
                    <a:pt x="66" y="3"/>
                    <a:pt x="69" y="4"/>
                  </a:cubicBezTo>
                  <a:lnTo>
                    <a:pt x="67"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 name="Freeform 17"/>
            <p:cNvSpPr>
              <a:spLocks/>
            </p:cNvSpPr>
            <p:nvPr userDrawn="1"/>
          </p:nvSpPr>
          <p:spPr bwMode="auto">
            <a:xfrm>
              <a:off x="-1456018" y="534102"/>
              <a:ext cx="190500" cy="284163"/>
            </a:xfrm>
            <a:custGeom>
              <a:avLst/>
              <a:gdLst>
                <a:gd name="T0" fmla="*/ 31 w 68"/>
                <a:gd name="T1" fmla="*/ 101 h 101"/>
                <a:gd name="T2" fmla="*/ 0 w 68"/>
                <a:gd name="T3" fmla="*/ 96 h 101"/>
                <a:gd name="T4" fmla="*/ 3 w 68"/>
                <a:gd name="T5" fmla="*/ 83 h 101"/>
                <a:gd name="T6" fmla="*/ 27 w 68"/>
                <a:gd name="T7" fmla="*/ 86 h 101"/>
                <a:gd name="T8" fmla="*/ 48 w 68"/>
                <a:gd name="T9" fmla="*/ 72 h 101"/>
                <a:gd name="T10" fmla="*/ 31 w 68"/>
                <a:gd name="T11" fmla="*/ 57 h 101"/>
                <a:gd name="T12" fmla="*/ 1 w 68"/>
                <a:gd name="T13" fmla="*/ 29 h 101"/>
                <a:gd name="T14" fmla="*/ 35 w 68"/>
                <a:gd name="T15" fmla="*/ 0 h 101"/>
                <a:gd name="T16" fmla="*/ 63 w 68"/>
                <a:gd name="T17" fmla="*/ 5 h 101"/>
                <a:gd name="T18" fmla="*/ 60 w 68"/>
                <a:gd name="T19" fmla="*/ 17 h 101"/>
                <a:gd name="T20" fmla="*/ 37 w 68"/>
                <a:gd name="T21" fmla="*/ 14 h 101"/>
                <a:gd name="T22" fmla="*/ 21 w 68"/>
                <a:gd name="T23" fmla="*/ 27 h 101"/>
                <a:gd name="T24" fmla="*/ 68 w 68"/>
                <a:gd name="T25" fmla="*/ 69 h 101"/>
                <a:gd name="T26" fmla="*/ 31 w 68"/>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01">
                  <a:moveTo>
                    <a:pt x="31" y="101"/>
                  </a:moveTo>
                  <a:cubicBezTo>
                    <a:pt x="21" y="101"/>
                    <a:pt x="12" y="99"/>
                    <a:pt x="0" y="96"/>
                  </a:cubicBezTo>
                  <a:cubicBezTo>
                    <a:pt x="3" y="83"/>
                    <a:pt x="3" y="83"/>
                    <a:pt x="3" y="83"/>
                  </a:cubicBezTo>
                  <a:cubicBezTo>
                    <a:pt x="13" y="85"/>
                    <a:pt x="20" y="86"/>
                    <a:pt x="27" y="86"/>
                  </a:cubicBezTo>
                  <a:cubicBezTo>
                    <a:pt x="41" y="86"/>
                    <a:pt x="48" y="81"/>
                    <a:pt x="48" y="72"/>
                  </a:cubicBezTo>
                  <a:cubicBezTo>
                    <a:pt x="48" y="64"/>
                    <a:pt x="45" y="61"/>
                    <a:pt x="31" y="57"/>
                  </a:cubicBezTo>
                  <a:cubicBezTo>
                    <a:pt x="14" y="52"/>
                    <a:pt x="1" y="47"/>
                    <a:pt x="1" y="29"/>
                  </a:cubicBezTo>
                  <a:cubicBezTo>
                    <a:pt x="1" y="10"/>
                    <a:pt x="14" y="0"/>
                    <a:pt x="35" y="0"/>
                  </a:cubicBezTo>
                  <a:cubicBezTo>
                    <a:pt x="43" y="0"/>
                    <a:pt x="52" y="1"/>
                    <a:pt x="63" y="5"/>
                  </a:cubicBezTo>
                  <a:cubicBezTo>
                    <a:pt x="60" y="17"/>
                    <a:pt x="60" y="17"/>
                    <a:pt x="60" y="17"/>
                  </a:cubicBezTo>
                  <a:cubicBezTo>
                    <a:pt x="53" y="16"/>
                    <a:pt x="45" y="14"/>
                    <a:pt x="37" y="14"/>
                  </a:cubicBezTo>
                  <a:cubicBezTo>
                    <a:pt x="27" y="14"/>
                    <a:pt x="21" y="19"/>
                    <a:pt x="21" y="27"/>
                  </a:cubicBezTo>
                  <a:cubicBezTo>
                    <a:pt x="21" y="47"/>
                    <a:pt x="68" y="34"/>
                    <a:pt x="68" y="69"/>
                  </a:cubicBezTo>
                  <a:cubicBezTo>
                    <a:pt x="68" y="89"/>
                    <a:pt x="54" y="101"/>
                    <a:pt x="31" y="10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1" name="Freeform 18"/>
            <p:cNvSpPr>
              <a:spLocks/>
            </p:cNvSpPr>
            <p:nvPr userDrawn="1"/>
          </p:nvSpPr>
          <p:spPr bwMode="auto">
            <a:xfrm>
              <a:off x="-1262343" y="464252"/>
              <a:ext cx="187325" cy="354013"/>
            </a:xfrm>
            <a:custGeom>
              <a:avLst/>
              <a:gdLst>
                <a:gd name="T0" fmla="*/ 39 w 67"/>
                <a:gd name="T1" fmla="*/ 126 h 126"/>
                <a:gd name="T2" fmla="*/ 19 w 67"/>
                <a:gd name="T3" fmla="*/ 115 h 126"/>
                <a:gd name="T4" fmla="*/ 17 w 67"/>
                <a:gd name="T5" fmla="*/ 93 h 126"/>
                <a:gd name="T6" fmla="*/ 17 w 67"/>
                <a:gd name="T7" fmla="*/ 40 h 126"/>
                <a:gd name="T8" fmla="*/ 0 w 67"/>
                <a:gd name="T9" fmla="*/ 40 h 126"/>
                <a:gd name="T10" fmla="*/ 0 w 67"/>
                <a:gd name="T11" fmla="*/ 29 h 126"/>
                <a:gd name="T12" fmla="*/ 17 w 67"/>
                <a:gd name="T13" fmla="*/ 27 h 126"/>
                <a:gd name="T14" fmla="*/ 17 w 67"/>
                <a:gd name="T15" fmla="*/ 0 h 126"/>
                <a:gd name="T16" fmla="*/ 37 w 67"/>
                <a:gd name="T17" fmla="*/ 0 h 126"/>
                <a:gd name="T18" fmla="*/ 37 w 67"/>
                <a:gd name="T19" fmla="*/ 27 h 126"/>
                <a:gd name="T20" fmla="*/ 63 w 67"/>
                <a:gd name="T21" fmla="*/ 27 h 126"/>
                <a:gd name="T22" fmla="*/ 63 w 67"/>
                <a:gd name="T23" fmla="*/ 40 h 126"/>
                <a:gd name="T24" fmla="*/ 37 w 67"/>
                <a:gd name="T25" fmla="*/ 40 h 126"/>
                <a:gd name="T26" fmla="*/ 37 w 67"/>
                <a:gd name="T27" fmla="*/ 87 h 126"/>
                <a:gd name="T28" fmla="*/ 38 w 67"/>
                <a:gd name="T29" fmla="*/ 106 h 126"/>
                <a:gd name="T30" fmla="*/ 47 w 67"/>
                <a:gd name="T31" fmla="*/ 110 h 126"/>
                <a:gd name="T32" fmla="*/ 64 w 67"/>
                <a:gd name="T33" fmla="*/ 107 h 126"/>
                <a:gd name="T34" fmla="*/ 67 w 67"/>
                <a:gd name="T35" fmla="*/ 120 h 126"/>
                <a:gd name="T36" fmla="*/ 39 w 67"/>
                <a:gd name="T3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26">
                  <a:moveTo>
                    <a:pt x="39" y="126"/>
                  </a:moveTo>
                  <a:cubicBezTo>
                    <a:pt x="30" y="126"/>
                    <a:pt x="23" y="122"/>
                    <a:pt x="19" y="115"/>
                  </a:cubicBezTo>
                  <a:cubicBezTo>
                    <a:pt x="17" y="111"/>
                    <a:pt x="17" y="106"/>
                    <a:pt x="17" y="93"/>
                  </a:cubicBezTo>
                  <a:cubicBezTo>
                    <a:pt x="17" y="40"/>
                    <a:pt x="17" y="40"/>
                    <a:pt x="17" y="40"/>
                  </a:cubicBezTo>
                  <a:cubicBezTo>
                    <a:pt x="0" y="40"/>
                    <a:pt x="0" y="40"/>
                    <a:pt x="0" y="40"/>
                  </a:cubicBezTo>
                  <a:cubicBezTo>
                    <a:pt x="0" y="29"/>
                    <a:pt x="0" y="29"/>
                    <a:pt x="0" y="29"/>
                  </a:cubicBezTo>
                  <a:cubicBezTo>
                    <a:pt x="17" y="27"/>
                    <a:pt x="17" y="27"/>
                    <a:pt x="17" y="27"/>
                  </a:cubicBezTo>
                  <a:cubicBezTo>
                    <a:pt x="17" y="0"/>
                    <a:pt x="17" y="0"/>
                    <a:pt x="17" y="0"/>
                  </a:cubicBezTo>
                  <a:cubicBezTo>
                    <a:pt x="37" y="0"/>
                    <a:pt x="37" y="0"/>
                    <a:pt x="37" y="0"/>
                  </a:cubicBezTo>
                  <a:cubicBezTo>
                    <a:pt x="37" y="27"/>
                    <a:pt x="37" y="27"/>
                    <a:pt x="37" y="27"/>
                  </a:cubicBezTo>
                  <a:cubicBezTo>
                    <a:pt x="63" y="27"/>
                    <a:pt x="63" y="27"/>
                    <a:pt x="63" y="27"/>
                  </a:cubicBezTo>
                  <a:cubicBezTo>
                    <a:pt x="63" y="40"/>
                    <a:pt x="63" y="40"/>
                    <a:pt x="63" y="40"/>
                  </a:cubicBezTo>
                  <a:cubicBezTo>
                    <a:pt x="37" y="40"/>
                    <a:pt x="37" y="40"/>
                    <a:pt x="37" y="40"/>
                  </a:cubicBezTo>
                  <a:cubicBezTo>
                    <a:pt x="37" y="87"/>
                    <a:pt x="37" y="87"/>
                    <a:pt x="37" y="87"/>
                  </a:cubicBezTo>
                  <a:cubicBezTo>
                    <a:pt x="37" y="104"/>
                    <a:pt x="37" y="104"/>
                    <a:pt x="38" y="106"/>
                  </a:cubicBezTo>
                  <a:cubicBezTo>
                    <a:pt x="40" y="109"/>
                    <a:pt x="43" y="110"/>
                    <a:pt x="47" y="110"/>
                  </a:cubicBezTo>
                  <a:cubicBezTo>
                    <a:pt x="52" y="110"/>
                    <a:pt x="56" y="109"/>
                    <a:pt x="64" y="107"/>
                  </a:cubicBezTo>
                  <a:cubicBezTo>
                    <a:pt x="67" y="120"/>
                    <a:pt x="67" y="120"/>
                    <a:pt x="67" y="120"/>
                  </a:cubicBezTo>
                  <a:cubicBezTo>
                    <a:pt x="55" y="124"/>
                    <a:pt x="47" y="126"/>
                    <a:pt x="39" y="1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2" name="Freeform 19"/>
            <p:cNvSpPr>
              <a:spLocks noEditPoints="1"/>
            </p:cNvSpPr>
            <p:nvPr userDrawn="1"/>
          </p:nvSpPr>
          <p:spPr bwMode="auto">
            <a:xfrm>
              <a:off x="-1071843" y="530927"/>
              <a:ext cx="230187" cy="287338"/>
            </a:xfrm>
            <a:custGeom>
              <a:avLst/>
              <a:gdLst>
                <a:gd name="T0" fmla="*/ 21 w 82"/>
                <a:gd name="T1" fmla="*/ 54 h 102"/>
                <a:gd name="T2" fmla="*/ 21 w 82"/>
                <a:gd name="T3" fmla="*/ 57 h 102"/>
                <a:gd name="T4" fmla="*/ 45 w 82"/>
                <a:gd name="T5" fmla="*/ 85 h 102"/>
                <a:gd name="T6" fmla="*/ 77 w 82"/>
                <a:gd name="T7" fmla="*/ 79 h 102"/>
                <a:gd name="T8" fmla="*/ 81 w 82"/>
                <a:gd name="T9" fmla="*/ 90 h 102"/>
                <a:gd name="T10" fmla="*/ 39 w 82"/>
                <a:gd name="T11" fmla="*/ 102 h 102"/>
                <a:gd name="T12" fmla="*/ 0 w 82"/>
                <a:gd name="T13" fmla="*/ 54 h 102"/>
                <a:gd name="T14" fmla="*/ 43 w 82"/>
                <a:gd name="T15" fmla="*/ 0 h 102"/>
                <a:gd name="T16" fmla="*/ 82 w 82"/>
                <a:gd name="T17" fmla="*/ 49 h 102"/>
                <a:gd name="T18" fmla="*/ 82 w 82"/>
                <a:gd name="T19" fmla="*/ 54 h 102"/>
                <a:gd name="T20" fmla="*/ 21 w 82"/>
                <a:gd name="T21" fmla="*/ 54 h 102"/>
                <a:gd name="T22" fmla="*/ 44 w 82"/>
                <a:gd name="T23" fmla="*/ 14 h 102"/>
                <a:gd name="T24" fmla="*/ 22 w 82"/>
                <a:gd name="T25" fmla="*/ 42 h 102"/>
                <a:gd name="T26" fmla="*/ 63 w 82"/>
                <a:gd name="T27" fmla="*/ 40 h 102"/>
                <a:gd name="T28" fmla="*/ 44 w 82"/>
                <a:gd name="T2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02">
                  <a:moveTo>
                    <a:pt x="21" y="54"/>
                  </a:moveTo>
                  <a:cubicBezTo>
                    <a:pt x="21" y="57"/>
                    <a:pt x="21" y="57"/>
                    <a:pt x="21" y="57"/>
                  </a:cubicBezTo>
                  <a:cubicBezTo>
                    <a:pt x="21" y="76"/>
                    <a:pt x="29" y="85"/>
                    <a:pt x="45" y="85"/>
                  </a:cubicBezTo>
                  <a:cubicBezTo>
                    <a:pt x="53" y="85"/>
                    <a:pt x="61" y="84"/>
                    <a:pt x="77" y="79"/>
                  </a:cubicBezTo>
                  <a:cubicBezTo>
                    <a:pt x="81" y="90"/>
                    <a:pt x="81" y="90"/>
                    <a:pt x="81" y="90"/>
                  </a:cubicBezTo>
                  <a:cubicBezTo>
                    <a:pt x="61" y="99"/>
                    <a:pt x="51" y="102"/>
                    <a:pt x="39" y="102"/>
                  </a:cubicBezTo>
                  <a:cubicBezTo>
                    <a:pt x="15" y="102"/>
                    <a:pt x="0" y="84"/>
                    <a:pt x="0" y="54"/>
                  </a:cubicBezTo>
                  <a:cubicBezTo>
                    <a:pt x="0" y="22"/>
                    <a:pt x="16" y="0"/>
                    <a:pt x="43" y="0"/>
                  </a:cubicBezTo>
                  <a:cubicBezTo>
                    <a:pt x="69" y="0"/>
                    <a:pt x="82" y="16"/>
                    <a:pt x="82" y="49"/>
                  </a:cubicBezTo>
                  <a:cubicBezTo>
                    <a:pt x="82" y="54"/>
                    <a:pt x="82" y="54"/>
                    <a:pt x="82" y="54"/>
                  </a:cubicBezTo>
                  <a:lnTo>
                    <a:pt x="21" y="54"/>
                  </a:lnTo>
                  <a:close/>
                  <a:moveTo>
                    <a:pt x="44" y="14"/>
                  </a:moveTo>
                  <a:cubicBezTo>
                    <a:pt x="31" y="14"/>
                    <a:pt x="24" y="24"/>
                    <a:pt x="22" y="42"/>
                  </a:cubicBezTo>
                  <a:cubicBezTo>
                    <a:pt x="63" y="40"/>
                    <a:pt x="63" y="40"/>
                    <a:pt x="63" y="40"/>
                  </a:cubicBezTo>
                  <a:cubicBezTo>
                    <a:pt x="63" y="23"/>
                    <a:pt x="57" y="14"/>
                    <a:pt x="44"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3" name="Freeform 20"/>
            <p:cNvSpPr>
              <a:spLocks noEditPoints="1"/>
            </p:cNvSpPr>
            <p:nvPr userDrawn="1"/>
          </p:nvSpPr>
          <p:spPr bwMode="auto">
            <a:xfrm>
              <a:off x="-816256" y="402339"/>
              <a:ext cx="234950" cy="415925"/>
            </a:xfrm>
            <a:custGeom>
              <a:avLst/>
              <a:gdLst>
                <a:gd name="T0" fmla="*/ 65 w 84"/>
                <a:gd name="T1" fmla="*/ 146 h 148"/>
                <a:gd name="T2" fmla="*/ 65 w 84"/>
                <a:gd name="T3" fmla="*/ 137 h 148"/>
                <a:gd name="T4" fmla="*/ 33 w 84"/>
                <a:gd name="T5" fmla="*/ 148 h 148"/>
                <a:gd name="T6" fmla="*/ 0 w 84"/>
                <a:gd name="T7" fmla="*/ 97 h 148"/>
                <a:gd name="T8" fmla="*/ 35 w 84"/>
                <a:gd name="T9" fmla="*/ 46 h 148"/>
                <a:gd name="T10" fmla="*/ 64 w 84"/>
                <a:gd name="T11" fmla="*/ 57 h 148"/>
                <a:gd name="T12" fmla="*/ 64 w 84"/>
                <a:gd name="T13" fmla="*/ 0 h 148"/>
                <a:gd name="T14" fmla="*/ 84 w 84"/>
                <a:gd name="T15" fmla="*/ 0 h 148"/>
                <a:gd name="T16" fmla="*/ 84 w 84"/>
                <a:gd name="T17" fmla="*/ 146 h 148"/>
                <a:gd name="T18" fmla="*/ 65 w 84"/>
                <a:gd name="T19" fmla="*/ 146 h 148"/>
                <a:gd name="T20" fmla="*/ 64 w 84"/>
                <a:gd name="T21" fmla="*/ 69 h 148"/>
                <a:gd name="T22" fmla="*/ 42 w 84"/>
                <a:gd name="T23" fmla="*/ 64 h 148"/>
                <a:gd name="T24" fmla="*/ 21 w 84"/>
                <a:gd name="T25" fmla="*/ 97 h 148"/>
                <a:gd name="T26" fmla="*/ 41 w 84"/>
                <a:gd name="T27" fmla="*/ 131 h 148"/>
                <a:gd name="T28" fmla="*/ 64 w 84"/>
                <a:gd name="T29" fmla="*/ 125 h 148"/>
                <a:gd name="T30" fmla="*/ 64 w 84"/>
                <a:gd name="T31"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48">
                  <a:moveTo>
                    <a:pt x="65" y="146"/>
                  </a:moveTo>
                  <a:cubicBezTo>
                    <a:pt x="65" y="137"/>
                    <a:pt x="65" y="137"/>
                    <a:pt x="65" y="137"/>
                  </a:cubicBezTo>
                  <a:cubicBezTo>
                    <a:pt x="54" y="143"/>
                    <a:pt x="43" y="148"/>
                    <a:pt x="33" y="148"/>
                  </a:cubicBezTo>
                  <a:cubicBezTo>
                    <a:pt x="12" y="148"/>
                    <a:pt x="0" y="129"/>
                    <a:pt x="0" y="97"/>
                  </a:cubicBezTo>
                  <a:cubicBezTo>
                    <a:pt x="0" y="66"/>
                    <a:pt x="14" y="46"/>
                    <a:pt x="35" y="46"/>
                  </a:cubicBezTo>
                  <a:cubicBezTo>
                    <a:pt x="46" y="46"/>
                    <a:pt x="55" y="52"/>
                    <a:pt x="64" y="57"/>
                  </a:cubicBezTo>
                  <a:cubicBezTo>
                    <a:pt x="64" y="0"/>
                    <a:pt x="64" y="0"/>
                    <a:pt x="64" y="0"/>
                  </a:cubicBezTo>
                  <a:cubicBezTo>
                    <a:pt x="84" y="0"/>
                    <a:pt x="84" y="0"/>
                    <a:pt x="84" y="0"/>
                  </a:cubicBezTo>
                  <a:cubicBezTo>
                    <a:pt x="84" y="146"/>
                    <a:pt x="84" y="146"/>
                    <a:pt x="84" y="146"/>
                  </a:cubicBezTo>
                  <a:lnTo>
                    <a:pt x="65" y="146"/>
                  </a:lnTo>
                  <a:close/>
                  <a:moveTo>
                    <a:pt x="64" y="69"/>
                  </a:moveTo>
                  <a:cubicBezTo>
                    <a:pt x="52" y="65"/>
                    <a:pt x="48" y="64"/>
                    <a:pt x="42" y="64"/>
                  </a:cubicBezTo>
                  <a:cubicBezTo>
                    <a:pt x="28" y="64"/>
                    <a:pt x="21" y="75"/>
                    <a:pt x="21" y="97"/>
                  </a:cubicBezTo>
                  <a:cubicBezTo>
                    <a:pt x="21" y="120"/>
                    <a:pt x="28" y="131"/>
                    <a:pt x="41" y="131"/>
                  </a:cubicBezTo>
                  <a:cubicBezTo>
                    <a:pt x="47" y="131"/>
                    <a:pt x="52" y="129"/>
                    <a:pt x="64" y="125"/>
                  </a:cubicBezTo>
                  <a:lnTo>
                    <a:pt x="64"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4" name="Freeform 21"/>
            <p:cNvSpPr>
              <a:spLocks/>
            </p:cNvSpPr>
            <p:nvPr userDrawn="1"/>
          </p:nvSpPr>
          <p:spPr bwMode="auto">
            <a:xfrm>
              <a:off x="-1973543" y="950027"/>
              <a:ext cx="46037" cy="98425"/>
            </a:xfrm>
            <a:custGeom>
              <a:avLst/>
              <a:gdLst>
                <a:gd name="T0" fmla="*/ 15 w 16"/>
                <a:gd name="T1" fmla="*/ 5 h 35"/>
                <a:gd name="T2" fmla="*/ 6 w 16"/>
                <a:gd name="T3" fmla="*/ 7 h 35"/>
                <a:gd name="T4" fmla="*/ 6 w 16"/>
                <a:gd name="T5" fmla="*/ 35 h 35"/>
                <a:gd name="T6" fmla="*/ 0 w 16"/>
                <a:gd name="T7" fmla="*/ 35 h 35"/>
                <a:gd name="T8" fmla="*/ 0 w 16"/>
                <a:gd name="T9" fmla="*/ 0 h 35"/>
                <a:gd name="T10" fmla="*/ 5 w 16"/>
                <a:gd name="T11" fmla="*/ 0 h 35"/>
                <a:gd name="T12" fmla="*/ 5 w 16"/>
                <a:gd name="T13" fmla="*/ 3 h 35"/>
                <a:gd name="T14" fmla="*/ 15 w 16"/>
                <a:gd name="T15" fmla="*/ 0 h 35"/>
                <a:gd name="T16" fmla="*/ 16 w 16"/>
                <a:gd name="T17" fmla="*/ 0 h 35"/>
                <a:gd name="T18" fmla="*/ 16 w 16"/>
                <a:gd name="T19" fmla="*/ 5 h 35"/>
                <a:gd name="T20" fmla="*/ 15 w 16"/>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1" y="0"/>
                    <a:pt x="15" y="0"/>
                  </a:cubicBezTo>
                  <a:cubicBezTo>
                    <a:pt x="15" y="0"/>
                    <a:pt x="16" y="0"/>
                    <a:pt x="16" y="0"/>
                  </a:cubicBezTo>
                  <a:cubicBezTo>
                    <a:pt x="16" y="5"/>
                    <a:pt x="16" y="5"/>
                    <a:pt x="16" y="5"/>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5" name="Freeform 22"/>
            <p:cNvSpPr>
              <a:spLocks noEditPoints="1"/>
            </p:cNvSpPr>
            <p:nvPr userDrawn="1"/>
          </p:nvSpPr>
          <p:spPr bwMode="auto">
            <a:xfrm>
              <a:off x="-1919568" y="946852"/>
              <a:ext cx="69850"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6"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6" name="Freeform 23"/>
            <p:cNvSpPr>
              <a:spLocks noEditPoints="1"/>
            </p:cNvSpPr>
            <p:nvPr userDrawn="1"/>
          </p:nvSpPr>
          <p:spPr bwMode="auto">
            <a:xfrm>
              <a:off x="-1821143"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1 w 7"/>
                <a:gd name="T11" fmla="*/ 15 h 50"/>
                <a:gd name="T12" fmla="*/ 6 w 7"/>
                <a:gd name="T13" fmla="*/ 15 h 50"/>
                <a:gd name="T14" fmla="*/ 6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1" y="15"/>
                  </a:moveTo>
                  <a:cubicBezTo>
                    <a:pt x="6" y="15"/>
                    <a:pt x="6" y="15"/>
                    <a:pt x="6" y="15"/>
                  </a:cubicBezTo>
                  <a:cubicBezTo>
                    <a:pt x="6" y="50"/>
                    <a:pt x="6" y="50"/>
                    <a:pt x="6"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7" name="Freeform 24"/>
            <p:cNvSpPr>
              <a:spLocks/>
            </p:cNvSpPr>
            <p:nvPr userDrawn="1"/>
          </p:nvSpPr>
          <p:spPr bwMode="auto">
            <a:xfrm>
              <a:off x="-1781456" y="946852"/>
              <a:ext cx="63500" cy="104775"/>
            </a:xfrm>
            <a:custGeom>
              <a:avLst/>
              <a:gdLst>
                <a:gd name="T0" fmla="*/ 10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0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0" y="37"/>
                  </a:moveTo>
                  <a:cubicBezTo>
                    <a:pt x="7" y="37"/>
                    <a:pt x="4" y="37"/>
                    <a:pt x="0" y="35"/>
                  </a:cubicBezTo>
                  <a:cubicBezTo>
                    <a:pt x="1" y="31"/>
                    <a:pt x="1" y="31"/>
                    <a:pt x="1" y="31"/>
                  </a:cubicBezTo>
                  <a:cubicBezTo>
                    <a:pt x="4" y="32"/>
                    <a:pt x="7" y="32"/>
                    <a:pt x="9" y="32"/>
                  </a:cubicBezTo>
                  <a:cubicBezTo>
                    <a:pt x="14" y="32"/>
                    <a:pt x="17" y="30"/>
                    <a:pt x="17" y="27"/>
                  </a:cubicBezTo>
                  <a:cubicBezTo>
                    <a:pt x="17" y="24"/>
                    <a:pt x="16" y="22"/>
                    <a:pt x="11" y="21"/>
                  </a:cubicBezTo>
                  <a:cubicBezTo>
                    <a:pt x="5" y="19"/>
                    <a:pt x="0" y="17"/>
                    <a:pt x="0" y="11"/>
                  </a:cubicBezTo>
                  <a:cubicBezTo>
                    <a:pt x="0" y="4"/>
                    <a:pt x="4" y="0"/>
                    <a:pt x="12" y="0"/>
                  </a:cubicBezTo>
                  <a:cubicBezTo>
                    <a:pt x="14" y="0"/>
                    <a:pt x="17"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0"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8" name="Freeform 25"/>
            <p:cNvSpPr>
              <a:spLocks noEditPoints="1"/>
            </p:cNvSpPr>
            <p:nvPr userDrawn="1"/>
          </p:nvSpPr>
          <p:spPr bwMode="auto">
            <a:xfrm>
              <a:off x="-1697318"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9" name="Freeform 26"/>
            <p:cNvSpPr>
              <a:spLocks/>
            </p:cNvSpPr>
            <p:nvPr userDrawn="1"/>
          </p:nvSpPr>
          <p:spPr bwMode="auto">
            <a:xfrm>
              <a:off x="-1649693" y="946852"/>
              <a:ext cx="74612" cy="101600"/>
            </a:xfrm>
            <a:custGeom>
              <a:avLst/>
              <a:gdLst>
                <a:gd name="T0" fmla="*/ 21 w 27"/>
                <a:gd name="T1" fmla="*/ 36 h 36"/>
                <a:gd name="T2" fmla="*/ 21 w 27"/>
                <a:gd name="T3" fmla="*/ 15 h 36"/>
                <a:gd name="T4" fmla="*/ 16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6" y="5"/>
                  </a:cubicBezTo>
                  <a:cubicBezTo>
                    <a:pt x="13"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4"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0" name="Freeform 27"/>
            <p:cNvSpPr>
              <a:spLocks noEditPoints="1"/>
            </p:cNvSpPr>
            <p:nvPr userDrawn="1"/>
          </p:nvSpPr>
          <p:spPr bwMode="auto">
            <a:xfrm>
              <a:off x="-1551268" y="946852"/>
              <a:ext cx="80962" cy="146050"/>
            </a:xfrm>
            <a:custGeom>
              <a:avLst/>
              <a:gdLst>
                <a:gd name="T0" fmla="*/ 25 w 29"/>
                <a:gd name="T1" fmla="*/ 49 h 52"/>
                <a:gd name="T2" fmla="*/ 15 w 29"/>
                <a:gd name="T3" fmla="*/ 52 h 52"/>
                <a:gd name="T4" fmla="*/ 3 w 29"/>
                <a:gd name="T5" fmla="*/ 50 h 52"/>
                <a:gd name="T6" fmla="*/ 3 w 29"/>
                <a:gd name="T7" fmla="*/ 47 h 52"/>
                <a:gd name="T8" fmla="*/ 13 w 29"/>
                <a:gd name="T9" fmla="*/ 47 h 52"/>
                <a:gd name="T10" fmla="*/ 22 w 29"/>
                <a:gd name="T11" fmla="*/ 44 h 52"/>
                <a:gd name="T12" fmla="*/ 24 w 29"/>
                <a:gd name="T13" fmla="*/ 35 h 52"/>
                <a:gd name="T14" fmla="*/ 24 w 29"/>
                <a:gd name="T15" fmla="*/ 32 h 52"/>
                <a:gd name="T16" fmla="*/ 12 w 29"/>
                <a:gd name="T17" fmla="*/ 36 h 52"/>
                <a:gd name="T18" fmla="*/ 0 w 29"/>
                <a:gd name="T19" fmla="*/ 19 h 52"/>
                <a:gd name="T20" fmla="*/ 13 w 29"/>
                <a:gd name="T21" fmla="*/ 0 h 52"/>
                <a:gd name="T22" fmla="*/ 24 w 29"/>
                <a:gd name="T23" fmla="*/ 4 h 52"/>
                <a:gd name="T24" fmla="*/ 24 w 29"/>
                <a:gd name="T25" fmla="*/ 1 h 52"/>
                <a:gd name="T26" fmla="*/ 29 w 29"/>
                <a:gd name="T27" fmla="*/ 1 h 52"/>
                <a:gd name="T28" fmla="*/ 29 w 29"/>
                <a:gd name="T29" fmla="*/ 34 h 52"/>
                <a:gd name="T30" fmla="*/ 25 w 29"/>
                <a:gd name="T31" fmla="*/ 49 h 52"/>
                <a:gd name="T32" fmla="*/ 24 w 29"/>
                <a:gd name="T33" fmla="*/ 8 h 52"/>
                <a:gd name="T34" fmla="*/ 14 w 29"/>
                <a:gd name="T35" fmla="*/ 5 h 52"/>
                <a:gd name="T36" fmla="*/ 6 w 29"/>
                <a:gd name="T37" fmla="*/ 18 h 52"/>
                <a:gd name="T38" fmla="*/ 14 w 29"/>
                <a:gd name="T39" fmla="*/ 31 h 52"/>
                <a:gd name="T40" fmla="*/ 24 w 29"/>
                <a:gd name="T41" fmla="*/ 29 h 52"/>
                <a:gd name="T42" fmla="*/ 24 w 2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9" y="52"/>
                    <a:pt x="3" y="50"/>
                  </a:cubicBezTo>
                  <a:cubicBezTo>
                    <a:pt x="3" y="47"/>
                    <a:pt x="3" y="47"/>
                    <a:pt x="3" y="47"/>
                  </a:cubicBezTo>
                  <a:cubicBezTo>
                    <a:pt x="8" y="47"/>
                    <a:pt x="10" y="47"/>
                    <a:pt x="13" y="47"/>
                  </a:cubicBezTo>
                  <a:cubicBezTo>
                    <a:pt x="18" y="47"/>
                    <a:pt x="21" y="46"/>
                    <a:pt x="22" y="44"/>
                  </a:cubicBezTo>
                  <a:cubicBezTo>
                    <a:pt x="23" y="42"/>
                    <a:pt x="24" y="40"/>
                    <a:pt x="24" y="35"/>
                  </a:cubicBezTo>
                  <a:cubicBezTo>
                    <a:pt x="24" y="32"/>
                    <a:pt x="24" y="32"/>
                    <a:pt x="24" y="32"/>
                  </a:cubicBezTo>
                  <a:cubicBezTo>
                    <a:pt x="19" y="35"/>
                    <a:pt x="15" y="36"/>
                    <a:pt x="12" y="36"/>
                  </a:cubicBezTo>
                  <a:cubicBezTo>
                    <a:pt x="4" y="36"/>
                    <a:pt x="0" y="30"/>
                    <a:pt x="0" y="19"/>
                  </a:cubicBezTo>
                  <a:cubicBezTo>
                    <a:pt x="0" y="8"/>
                    <a:pt x="5" y="0"/>
                    <a:pt x="13" y="0"/>
                  </a:cubicBezTo>
                  <a:cubicBezTo>
                    <a:pt x="17" y="0"/>
                    <a:pt x="20" y="2"/>
                    <a:pt x="24" y="4"/>
                  </a:cubicBezTo>
                  <a:cubicBezTo>
                    <a:pt x="24" y="1"/>
                    <a:pt x="24" y="1"/>
                    <a:pt x="24" y="1"/>
                  </a:cubicBezTo>
                  <a:cubicBezTo>
                    <a:pt x="29" y="1"/>
                    <a:pt x="29" y="1"/>
                    <a:pt x="29" y="1"/>
                  </a:cubicBezTo>
                  <a:cubicBezTo>
                    <a:pt x="29" y="34"/>
                    <a:pt x="29" y="34"/>
                    <a:pt x="29" y="34"/>
                  </a:cubicBezTo>
                  <a:cubicBezTo>
                    <a:pt x="29" y="44"/>
                    <a:pt x="28" y="46"/>
                    <a:pt x="25" y="49"/>
                  </a:cubicBezTo>
                  <a:moveTo>
                    <a:pt x="24" y="8"/>
                  </a:moveTo>
                  <a:cubicBezTo>
                    <a:pt x="18" y="6"/>
                    <a:pt x="17" y="5"/>
                    <a:pt x="14" y="5"/>
                  </a:cubicBezTo>
                  <a:cubicBezTo>
                    <a:pt x="9" y="5"/>
                    <a:pt x="6" y="10"/>
                    <a:pt x="6" y="18"/>
                  </a:cubicBezTo>
                  <a:cubicBezTo>
                    <a:pt x="6" y="27"/>
                    <a:pt x="9" y="31"/>
                    <a:pt x="14" y="31"/>
                  </a:cubicBezTo>
                  <a:cubicBezTo>
                    <a:pt x="16" y="31"/>
                    <a:pt x="18" y="31"/>
                    <a:pt x="24" y="29"/>
                  </a:cubicBezTo>
                  <a:lnTo>
                    <a:pt x="24"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1" name="Freeform 28"/>
            <p:cNvSpPr>
              <a:spLocks/>
            </p:cNvSpPr>
            <p:nvPr userDrawn="1"/>
          </p:nvSpPr>
          <p:spPr bwMode="auto">
            <a:xfrm>
              <a:off x="-1397281" y="946852"/>
              <a:ext cx="63500" cy="104775"/>
            </a:xfrm>
            <a:custGeom>
              <a:avLst/>
              <a:gdLst>
                <a:gd name="T0" fmla="*/ 11 w 23"/>
                <a:gd name="T1" fmla="*/ 37 h 37"/>
                <a:gd name="T2" fmla="*/ 0 w 23"/>
                <a:gd name="T3" fmla="*/ 35 h 37"/>
                <a:gd name="T4" fmla="*/ 1 w 23"/>
                <a:gd name="T5" fmla="*/ 31 h 37"/>
                <a:gd name="T6" fmla="*/ 10 w 23"/>
                <a:gd name="T7" fmla="*/ 32 h 37"/>
                <a:gd name="T8" fmla="*/ 18 w 23"/>
                <a:gd name="T9" fmla="*/ 27 h 37"/>
                <a:gd name="T10" fmla="*/ 12 w 23"/>
                <a:gd name="T11" fmla="*/ 21 h 37"/>
                <a:gd name="T12" fmla="*/ 1 w 23"/>
                <a:gd name="T13" fmla="*/ 11 h 37"/>
                <a:gd name="T14" fmla="*/ 12 w 23"/>
                <a:gd name="T15" fmla="*/ 0 h 37"/>
                <a:gd name="T16" fmla="*/ 21 w 23"/>
                <a:gd name="T17" fmla="*/ 2 h 37"/>
                <a:gd name="T18" fmla="*/ 21 w 23"/>
                <a:gd name="T19" fmla="*/ 6 h 37"/>
                <a:gd name="T20" fmla="*/ 13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5" y="37"/>
                    <a:pt x="0" y="35"/>
                  </a:cubicBezTo>
                  <a:cubicBezTo>
                    <a:pt x="1" y="31"/>
                    <a:pt x="1" y="31"/>
                    <a:pt x="1" y="31"/>
                  </a:cubicBezTo>
                  <a:cubicBezTo>
                    <a:pt x="5" y="32"/>
                    <a:pt x="7" y="32"/>
                    <a:pt x="10" y="32"/>
                  </a:cubicBezTo>
                  <a:cubicBezTo>
                    <a:pt x="15" y="32"/>
                    <a:pt x="18" y="30"/>
                    <a:pt x="18" y="27"/>
                  </a:cubicBezTo>
                  <a:cubicBezTo>
                    <a:pt x="18" y="24"/>
                    <a:pt x="16" y="22"/>
                    <a:pt x="12" y="21"/>
                  </a:cubicBezTo>
                  <a:cubicBezTo>
                    <a:pt x="6" y="19"/>
                    <a:pt x="1" y="17"/>
                    <a:pt x="1" y="11"/>
                  </a:cubicBezTo>
                  <a:cubicBezTo>
                    <a:pt x="1" y="4"/>
                    <a:pt x="5" y="0"/>
                    <a:pt x="12" y="0"/>
                  </a:cubicBezTo>
                  <a:cubicBezTo>
                    <a:pt x="15" y="0"/>
                    <a:pt x="18" y="1"/>
                    <a:pt x="21" y="2"/>
                  </a:cubicBezTo>
                  <a:cubicBezTo>
                    <a:pt x="21" y="6"/>
                    <a:pt x="21" y="6"/>
                    <a:pt x="21" y="6"/>
                  </a:cubicBezTo>
                  <a:cubicBezTo>
                    <a:pt x="17" y="5"/>
                    <a:pt x="15" y="5"/>
                    <a:pt x="13" y="5"/>
                  </a:cubicBezTo>
                  <a:cubicBezTo>
                    <a:pt x="9" y="5"/>
                    <a:pt x="6" y="7"/>
                    <a:pt x="6" y="10"/>
                  </a:cubicBezTo>
                  <a:cubicBezTo>
                    <a:pt x="6" y="18"/>
                    <a:pt x="23" y="14"/>
                    <a:pt x="23" y="26"/>
                  </a:cubicBezTo>
                  <a:cubicBezTo>
                    <a:pt x="23" y="33"/>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2" name="Freeform 29"/>
            <p:cNvSpPr>
              <a:spLocks/>
            </p:cNvSpPr>
            <p:nvPr userDrawn="1"/>
          </p:nvSpPr>
          <p:spPr bwMode="auto">
            <a:xfrm>
              <a:off x="-1324256" y="924627"/>
              <a:ext cx="63500" cy="127000"/>
            </a:xfrm>
            <a:custGeom>
              <a:avLst/>
              <a:gdLst>
                <a:gd name="T0" fmla="*/ 13 w 23"/>
                <a:gd name="T1" fmla="*/ 45 h 45"/>
                <a:gd name="T2" fmla="*/ 7 w 23"/>
                <a:gd name="T3" fmla="*/ 42 h 45"/>
                <a:gd name="T4" fmla="*/ 6 w 23"/>
                <a:gd name="T5" fmla="*/ 35 h 45"/>
                <a:gd name="T6" fmla="*/ 6 w 23"/>
                <a:gd name="T7" fmla="*/ 13 h 45"/>
                <a:gd name="T8" fmla="*/ 0 w 23"/>
                <a:gd name="T9" fmla="*/ 13 h 45"/>
                <a:gd name="T10" fmla="*/ 0 w 23"/>
                <a:gd name="T11" fmla="*/ 10 h 45"/>
                <a:gd name="T12" fmla="*/ 6 w 23"/>
                <a:gd name="T13" fmla="*/ 9 h 45"/>
                <a:gd name="T14" fmla="*/ 6 w 23"/>
                <a:gd name="T15" fmla="*/ 0 h 45"/>
                <a:gd name="T16" fmla="*/ 12 w 23"/>
                <a:gd name="T17" fmla="*/ 0 h 45"/>
                <a:gd name="T18" fmla="*/ 12 w 23"/>
                <a:gd name="T19" fmla="*/ 9 h 45"/>
                <a:gd name="T20" fmla="*/ 21 w 23"/>
                <a:gd name="T21" fmla="*/ 9 h 45"/>
                <a:gd name="T22" fmla="*/ 21 w 23"/>
                <a:gd name="T23" fmla="*/ 13 h 45"/>
                <a:gd name="T24" fmla="*/ 12 w 23"/>
                <a:gd name="T25" fmla="*/ 13 h 45"/>
                <a:gd name="T26" fmla="*/ 12 w 23"/>
                <a:gd name="T27" fmla="*/ 32 h 45"/>
                <a:gd name="T28" fmla="*/ 12 w 23"/>
                <a:gd name="T29" fmla="*/ 39 h 45"/>
                <a:gd name="T30" fmla="*/ 15 w 23"/>
                <a:gd name="T31" fmla="*/ 40 h 45"/>
                <a:gd name="T32" fmla="*/ 22 w 23"/>
                <a:gd name="T33" fmla="*/ 39 h 45"/>
                <a:gd name="T34" fmla="*/ 23 w 23"/>
                <a:gd name="T35" fmla="*/ 43 h 45"/>
                <a:gd name="T36" fmla="*/ 13 w 23"/>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5">
                  <a:moveTo>
                    <a:pt x="13" y="45"/>
                  </a:moveTo>
                  <a:cubicBezTo>
                    <a:pt x="10" y="45"/>
                    <a:pt x="8" y="44"/>
                    <a:pt x="7" y="42"/>
                  </a:cubicBezTo>
                  <a:cubicBezTo>
                    <a:pt x="6" y="40"/>
                    <a:pt x="6" y="39"/>
                    <a:pt x="6" y="35"/>
                  </a:cubicBezTo>
                  <a:cubicBezTo>
                    <a:pt x="6" y="13"/>
                    <a:pt x="6" y="13"/>
                    <a:pt x="6" y="13"/>
                  </a:cubicBezTo>
                  <a:cubicBezTo>
                    <a:pt x="0" y="13"/>
                    <a:pt x="0" y="13"/>
                    <a:pt x="0" y="13"/>
                  </a:cubicBezTo>
                  <a:cubicBezTo>
                    <a:pt x="0" y="10"/>
                    <a:pt x="0" y="10"/>
                    <a:pt x="0" y="10"/>
                  </a:cubicBezTo>
                  <a:cubicBezTo>
                    <a:pt x="6" y="9"/>
                    <a:pt x="6" y="9"/>
                    <a:pt x="6" y="9"/>
                  </a:cubicBezTo>
                  <a:cubicBezTo>
                    <a:pt x="6" y="0"/>
                    <a:pt x="6" y="0"/>
                    <a:pt x="6" y="0"/>
                  </a:cubicBezTo>
                  <a:cubicBezTo>
                    <a:pt x="12" y="0"/>
                    <a:pt x="12" y="0"/>
                    <a:pt x="12" y="0"/>
                  </a:cubicBezTo>
                  <a:cubicBezTo>
                    <a:pt x="12" y="9"/>
                    <a:pt x="12" y="9"/>
                    <a:pt x="12" y="9"/>
                  </a:cubicBezTo>
                  <a:cubicBezTo>
                    <a:pt x="21" y="9"/>
                    <a:pt x="21" y="9"/>
                    <a:pt x="21" y="9"/>
                  </a:cubicBezTo>
                  <a:cubicBezTo>
                    <a:pt x="21" y="13"/>
                    <a:pt x="21" y="13"/>
                    <a:pt x="21" y="13"/>
                  </a:cubicBezTo>
                  <a:cubicBezTo>
                    <a:pt x="12" y="13"/>
                    <a:pt x="12" y="13"/>
                    <a:pt x="12" y="13"/>
                  </a:cubicBezTo>
                  <a:cubicBezTo>
                    <a:pt x="12" y="32"/>
                    <a:pt x="12" y="32"/>
                    <a:pt x="12" y="32"/>
                  </a:cubicBezTo>
                  <a:cubicBezTo>
                    <a:pt x="12" y="38"/>
                    <a:pt x="12" y="38"/>
                    <a:pt x="12" y="39"/>
                  </a:cubicBezTo>
                  <a:cubicBezTo>
                    <a:pt x="13" y="40"/>
                    <a:pt x="14" y="40"/>
                    <a:pt x="15" y="40"/>
                  </a:cubicBezTo>
                  <a:cubicBezTo>
                    <a:pt x="17" y="40"/>
                    <a:pt x="19" y="40"/>
                    <a:pt x="22" y="39"/>
                  </a:cubicBezTo>
                  <a:cubicBezTo>
                    <a:pt x="23" y="43"/>
                    <a:pt x="23" y="43"/>
                    <a:pt x="23" y="43"/>
                  </a:cubicBezTo>
                  <a:cubicBezTo>
                    <a:pt x="19" y="44"/>
                    <a:pt x="16" y="45"/>
                    <a:pt x="13"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3" name="Freeform 30"/>
            <p:cNvSpPr>
              <a:spLocks noEditPoints="1"/>
            </p:cNvSpPr>
            <p:nvPr userDrawn="1"/>
          </p:nvSpPr>
          <p:spPr bwMode="auto">
            <a:xfrm>
              <a:off x="-1249643" y="946852"/>
              <a:ext cx="71437"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5"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4" name="Freeform 31"/>
            <p:cNvSpPr>
              <a:spLocks/>
            </p:cNvSpPr>
            <p:nvPr userDrawn="1"/>
          </p:nvSpPr>
          <p:spPr bwMode="auto">
            <a:xfrm>
              <a:off x="-1148043" y="946852"/>
              <a:ext cx="76200" cy="101600"/>
            </a:xfrm>
            <a:custGeom>
              <a:avLst/>
              <a:gdLst>
                <a:gd name="T0" fmla="*/ 21 w 27"/>
                <a:gd name="T1" fmla="*/ 36 h 36"/>
                <a:gd name="T2" fmla="*/ 21 w 27"/>
                <a:gd name="T3" fmla="*/ 15 h 36"/>
                <a:gd name="T4" fmla="*/ 15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5" y="5"/>
                  </a:cubicBezTo>
                  <a:cubicBezTo>
                    <a:pt x="12"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3"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5" name="Freeform 32"/>
            <p:cNvSpPr>
              <a:spLocks noEditPoints="1"/>
            </p:cNvSpPr>
            <p:nvPr userDrawn="1"/>
          </p:nvSpPr>
          <p:spPr bwMode="auto">
            <a:xfrm>
              <a:off x="-1049618"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19" y="53"/>
                    <a:pt x="15" y="54"/>
                    <a:pt x="12" y="54"/>
                  </a:cubicBezTo>
                  <a:cubicBezTo>
                    <a:pt x="4" y="54"/>
                    <a:pt x="0" y="47"/>
                    <a:pt x="0" y="36"/>
                  </a:cubicBezTo>
                  <a:cubicBezTo>
                    <a:pt x="0" y="25"/>
                    <a:pt x="5" y="17"/>
                    <a:pt x="13" y="17"/>
                  </a:cubicBezTo>
                  <a:cubicBezTo>
                    <a:pt x="17" y="17"/>
                    <a:pt x="20"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8" y="23"/>
                    <a:pt x="17" y="22"/>
                    <a:pt x="14" y="22"/>
                  </a:cubicBezTo>
                  <a:cubicBezTo>
                    <a:pt x="9" y="22"/>
                    <a:pt x="6" y="27"/>
                    <a:pt x="6" y="35"/>
                  </a:cubicBezTo>
                  <a:cubicBezTo>
                    <a:pt x="6" y="45"/>
                    <a:pt x="8"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6" name="Freeform 33"/>
            <p:cNvSpPr>
              <a:spLocks noEditPoints="1"/>
            </p:cNvSpPr>
            <p:nvPr userDrawn="1"/>
          </p:nvSpPr>
          <p:spPr bwMode="auto">
            <a:xfrm>
              <a:off x="-943256" y="946852"/>
              <a:ext cx="69850" cy="104775"/>
            </a:xfrm>
            <a:custGeom>
              <a:avLst/>
              <a:gdLst>
                <a:gd name="T0" fmla="*/ 19 w 25"/>
                <a:gd name="T1" fmla="*/ 36 h 37"/>
                <a:gd name="T2" fmla="*/ 19 w 25"/>
                <a:gd name="T3" fmla="*/ 33 h 37"/>
                <a:gd name="T4" fmla="*/ 9 w 25"/>
                <a:gd name="T5" fmla="*/ 37 h 37"/>
                <a:gd name="T6" fmla="*/ 0 w 25"/>
                <a:gd name="T7" fmla="*/ 26 h 37"/>
                <a:gd name="T8" fmla="*/ 6 w 25"/>
                <a:gd name="T9" fmla="*/ 16 h 37"/>
                <a:gd name="T10" fmla="*/ 19 w 25"/>
                <a:gd name="T11" fmla="*/ 15 h 37"/>
                <a:gd name="T12" fmla="*/ 19 w 25"/>
                <a:gd name="T13" fmla="*/ 14 h 37"/>
                <a:gd name="T14" fmla="*/ 13 w 25"/>
                <a:gd name="T15" fmla="*/ 5 h 37"/>
                <a:gd name="T16" fmla="*/ 2 w 25"/>
                <a:gd name="T17" fmla="*/ 7 h 37"/>
                <a:gd name="T18" fmla="*/ 2 w 25"/>
                <a:gd name="T19" fmla="*/ 3 h 37"/>
                <a:gd name="T20" fmla="*/ 15 w 25"/>
                <a:gd name="T21" fmla="*/ 0 h 37"/>
                <a:gd name="T22" fmla="*/ 23 w 25"/>
                <a:gd name="T23" fmla="*/ 3 h 37"/>
                <a:gd name="T24" fmla="*/ 25 w 25"/>
                <a:gd name="T25" fmla="*/ 14 h 37"/>
                <a:gd name="T26" fmla="*/ 25 w 25"/>
                <a:gd name="T27" fmla="*/ 36 h 37"/>
                <a:gd name="T28" fmla="*/ 19 w 25"/>
                <a:gd name="T29" fmla="*/ 36 h 37"/>
                <a:gd name="T30" fmla="*/ 19 w 25"/>
                <a:gd name="T31" fmla="*/ 19 h 37"/>
                <a:gd name="T32" fmla="*/ 5 w 25"/>
                <a:gd name="T33" fmla="*/ 26 h 37"/>
                <a:gd name="T34" fmla="*/ 10 w 25"/>
                <a:gd name="T35" fmla="*/ 32 h 37"/>
                <a:gd name="T36" fmla="*/ 19 w 25"/>
                <a:gd name="T37" fmla="*/ 30 h 37"/>
                <a:gd name="T38" fmla="*/ 19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9" y="36"/>
                  </a:moveTo>
                  <a:cubicBezTo>
                    <a:pt x="19" y="33"/>
                    <a:pt x="19" y="33"/>
                    <a:pt x="19" y="33"/>
                  </a:cubicBezTo>
                  <a:cubicBezTo>
                    <a:pt x="15" y="36"/>
                    <a:pt x="12" y="37"/>
                    <a:pt x="9" y="37"/>
                  </a:cubicBezTo>
                  <a:cubicBezTo>
                    <a:pt x="4" y="37"/>
                    <a:pt x="0" y="34"/>
                    <a:pt x="0" y="26"/>
                  </a:cubicBezTo>
                  <a:cubicBezTo>
                    <a:pt x="0" y="20"/>
                    <a:pt x="2" y="17"/>
                    <a:pt x="6" y="16"/>
                  </a:cubicBezTo>
                  <a:cubicBezTo>
                    <a:pt x="9" y="15"/>
                    <a:pt x="12" y="15"/>
                    <a:pt x="19" y="15"/>
                  </a:cubicBezTo>
                  <a:cubicBezTo>
                    <a:pt x="19" y="14"/>
                    <a:pt x="19" y="14"/>
                    <a:pt x="19" y="14"/>
                  </a:cubicBezTo>
                  <a:cubicBezTo>
                    <a:pt x="19" y="8"/>
                    <a:pt x="20" y="5"/>
                    <a:pt x="13" y="5"/>
                  </a:cubicBezTo>
                  <a:cubicBezTo>
                    <a:pt x="10" y="5"/>
                    <a:pt x="7" y="6"/>
                    <a:pt x="2" y="7"/>
                  </a:cubicBezTo>
                  <a:cubicBezTo>
                    <a:pt x="2" y="3"/>
                    <a:pt x="2" y="3"/>
                    <a:pt x="2" y="3"/>
                  </a:cubicBezTo>
                  <a:cubicBezTo>
                    <a:pt x="7" y="1"/>
                    <a:pt x="11" y="0"/>
                    <a:pt x="15" y="0"/>
                  </a:cubicBezTo>
                  <a:cubicBezTo>
                    <a:pt x="19" y="0"/>
                    <a:pt x="21" y="1"/>
                    <a:pt x="23" y="3"/>
                  </a:cubicBezTo>
                  <a:cubicBezTo>
                    <a:pt x="24" y="5"/>
                    <a:pt x="25" y="7"/>
                    <a:pt x="25" y="14"/>
                  </a:cubicBezTo>
                  <a:cubicBezTo>
                    <a:pt x="25" y="36"/>
                    <a:pt x="25" y="36"/>
                    <a:pt x="25" y="36"/>
                  </a:cubicBezTo>
                  <a:lnTo>
                    <a:pt x="19" y="36"/>
                  </a:lnTo>
                  <a:close/>
                  <a:moveTo>
                    <a:pt x="19" y="19"/>
                  </a:moveTo>
                  <a:cubicBezTo>
                    <a:pt x="8" y="20"/>
                    <a:pt x="5" y="21"/>
                    <a:pt x="5" y="26"/>
                  </a:cubicBezTo>
                  <a:cubicBezTo>
                    <a:pt x="5" y="30"/>
                    <a:pt x="7" y="32"/>
                    <a:pt x="10" y="32"/>
                  </a:cubicBezTo>
                  <a:cubicBezTo>
                    <a:pt x="13" y="32"/>
                    <a:pt x="19" y="30"/>
                    <a:pt x="19" y="30"/>
                  </a:cubicBezTo>
                  <a:lnTo>
                    <a:pt x="19"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7" name="Freeform 34"/>
            <p:cNvSpPr>
              <a:spLocks/>
            </p:cNvSpPr>
            <p:nvPr userDrawn="1"/>
          </p:nvSpPr>
          <p:spPr bwMode="auto">
            <a:xfrm>
              <a:off x="-844831" y="950027"/>
              <a:ext cx="47625" cy="98425"/>
            </a:xfrm>
            <a:custGeom>
              <a:avLst/>
              <a:gdLst>
                <a:gd name="T0" fmla="*/ 15 w 17"/>
                <a:gd name="T1" fmla="*/ 5 h 35"/>
                <a:gd name="T2" fmla="*/ 6 w 17"/>
                <a:gd name="T3" fmla="*/ 7 h 35"/>
                <a:gd name="T4" fmla="*/ 6 w 17"/>
                <a:gd name="T5" fmla="*/ 35 h 35"/>
                <a:gd name="T6" fmla="*/ 0 w 17"/>
                <a:gd name="T7" fmla="*/ 35 h 35"/>
                <a:gd name="T8" fmla="*/ 0 w 17"/>
                <a:gd name="T9" fmla="*/ 0 h 35"/>
                <a:gd name="T10" fmla="*/ 5 w 17"/>
                <a:gd name="T11" fmla="*/ 0 h 35"/>
                <a:gd name="T12" fmla="*/ 5 w 17"/>
                <a:gd name="T13" fmla="*/ 3 h 35"/>
                <a:gd name="T14" fmla="*/ 15 w 17"/>
                <a:gd name="T15" fmla="*/ 0 h 35"/>
                <a:gd name="T16" fmla="*/ 17 w 17"/>
                <a:gd name="T17" fmla="*/ 0 h 35"/>
                <a:gd name="T18" fmla="*/ 17 w 17"/>
                <a:gd name="T19" fmla="*/ 5 h 35"/>
                <a:gd name="T20" fmla="*/ 15 w 17"/>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2" y="0"/>
                    <a:pt x="15" y="0"/>
                  </a:cubicBezTo>
                  <a:cubicBezTo>
                    <a:pt x="15" y="0"/>
                    <a:pt x="16" y="0"/>
                    <a:pt x="17" y="0"/>
                  </a:cubicBezTo>
                  <a:cubicBezTo>
                    <a:pt x="17" y="5"/>
                    <a:pt x="17" y="5"/>
                    <a:pt x="17" y="5"/>
                  </a:cubicBezTo>
                  <a:cubicBezTo>
                    <a:pt x="16"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8" name="Freeform 35"/>
            <p:cNvSpPr>
              <a:spLocks noEditPoints="1"/>
            </p:cNvSpPr>
            <p:nvPr userDrawn="1"/>
          </p:nvSpPr>
          <p:spPr bwMode="auto">
            <a:xfrm>
              <a:off x="-790856"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20" y="53"/>
                    <a:pt x="15" y="54"/>
                    <a:pt x="12" y="54"/>
                  </a:cubicBezTo>
                  <a:cubicBezTo>
                    <a:pt x="5" y="54"/>
                    <a:pt x="0" y="47"/>
                    <a:pt x="0" y="36"/>
                  </a:cubicBezTo>
                  <a:cubicBezTo>
                    <a:pt x="0" y="25"/>
                    <a:pt x="5" y="17"/>
                    <a:pt x="13" y="17"/>
                  </a:cubicBezTo>
                  <a:cubicBezTo>
                    <a:pt x="17" y="17"/>
                    <a:pt x="21"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9" y="23"/>
                    <a:pt x="17" y="22"/>
                    <a:pt x="14" y="22"/>
                  </a:cubicBezTo>
                  <a:cubicBezTo>
                    <a:pt x="9" y="22"/>
                    <a:pt x="6" y="27"/>
                    <a:pt x="6" y="35"/>
                  </a:cubicBezTo>
                  <a:cubicBezTo>
                    <a:pt x="6" y="45"/>
                    <a:pt x="9"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9" name="Freeform 36"/>
            <p:cNvSpPr>
              <a:spLocks/>
            </p:cNvSpPr>
            <p:nvPr userDrawn="1"/>
          </p:nvSpPr>
          <p:spPr bwMode="auto">
            <a:xfrm>
              <a:off x="-687668" y="946852"/>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7"/>
                    <a:pt x="0" y="35"/>
                  </a:cubicBezTo>
                  <a:cubicBezTo>
                    <a:pt x="1" y="31"/>
                    <a:pt x="1" y="31"/>
                    <a:pt x="1" y="31"/>
                  </a:cubicBezTo>
                  <a:cubicBezTo>
                    <a:pt x="5" y="32"/>
                    <a:pt x="7" y="32"/>
                    <a:pt x="9" y="32"/>
                  </a:cubicBezTo>
                  <a:cubicBezTo>
                    <a:pt x="14" y="32"/>
                    <a:pt x="17" y="30"/>
                    <a:pt x="17" y="27"/>
                  </a:cubicBezTo>
                  <a:cubicBezTo>
                    <a:pt x="17" y="24"/>
                    <a:pt x="16" y="22"/>
                    <a:pt x="11" y="21"/>
                  </a:cubicBezTo>
                  <a:cubicBezTo>
                    <a:pt x="5" y="19"/>
                    <a:pt x="0" y="17"/>
                    <a:pt x="0" y="11"/>
                  </a:cubicBezTo>
                  <a:cubicBezTo>
                    <a:pt x="0" y="4"/>
                    <a:pt x="5" y="0"/>
                    <a:pt x="12" y="0"/>
                  </a:cubicBezTo>
                  <a:cubicBezTo>
                    <a:pt x="14" y="0"/>
                    <a:pt x="18"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0" name="Freeform 37"/>
            <p:cNvSpPr>
              <a:spLocks noEditPoints="1"/>
            </p:cNvSpPr>
            <p:nvPr userDrawn="1"/>
          </p:nvSpPr>
          <p:spPr bwMode="auto">
            <a:xfrm>
              <a:off x="-1975131" y="1118302"/>
              <a:ext cx="19050" cy="141288"/>
            </a:xfrm>
            <a:custGeom>
              <a:avLst/>
              <a:gdLst>
                <a:gd name="T0" fmla="*/ 4 w 7"/>
                <a:gd name="T1" fmla="*/ 7 h 50"/>
                <a:gd name="T2" fmla="*/ 0 w 7"/>
                <a:gd name="T3" fmla="*/ 3 h 50"/>
                <a:gd name="T4" fmla="*/ 4 w 7"/>
                <a:gd name="T5" fmla="*/ 0 h 50"/>
                <a:gd name="T6" fmla="*/ 7 w 7"/>
                <a:gd name="T7" fmla="*/ 3 h 50"/>
                <a:gd name="T8" fmla="*/ 4 w 7"/>
                <a:gd name="T9" fmla="*/ 7 h 50"/>
                <a:gd name="T10" fmla="*/ 1 w 7"/>
                <a:gd name="T11" fmla="*/ 15 h 50"/>
                <a:gd name="T12" fmla="*/ 7 w 7"/>
                <a:gd name="T13" fmla="*/ 15 h 50"/>
                <a:gd name="T14" fmla="*/ 7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4" y="7"/>
                  </a:moveTo>
                  <a:cubicBezTo>
                    <a:pt x="2" y="7"/>
                    <a:pt x="0" y="6"/>
                    <a:pt x="0" y="3"/>
                  </a:cubicBezTo>
                  <a:cubicBezTo>
                    <a:pt x="0" y="2"/>
                    <a:pt x="2" y="0"/>
                    <a:pt x="4" y="0"/>
                  </a:cubicBezTo>
                  <a:cubicBezTo>
                    <a:pt x="6" y="0"/>
                    <a:pt x="7" y="1"/>
                    <a:pt x="7" y="3"/>
                  </a:cubicBezTo>
                  <a:cubicBezTo>
                    <a:pt x="7"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1" name="Freeform 38"/>
            <p:cNvSpPr>
              <a:spLocks/>
            </p:cNvSpPr>
            <p:nvPr userDrawn="1"/>
          </p:nvSpPr>
          <p:spPr bwMode="auto">
            <a:xfrm>
              <a:off x="-1927506" y="1157989"/>
              <a:ext cx="122237" cy="101600"/>
            </a:xfrm>
            <a:custGeom>
              <a:avLst/>
              <a:gdLst>
                <a:gd name="T0" fmla="*/ 39 w 44"/>
                <a:gd name="T1" fmla="*/ 36 h 36"/>
                <a:gd name="T2" fmla="*/ 39 w 44"/>
                <a:gd name="T3" fmla="*/ 14 h 36"/>
                <a:gd name="T4" fmla="*/ 34 w 44"/>
                <a:gd name="T5" fmla="*/ 5 h 36"/>
                <a:gd name="T6" fmla="*/ 25 w 44"/>
                <a:gd name="T7" fmla="*/ 7 h 36"/>
                <a:gd name="T8" fmla="*/ 25 w 44"/>
                <a:gd name="T9" fmla="*/ 13 h 36"/>
                <a:gd name="T10" fmla="*/ 25 w 44"/>
                <a:gd name="T11" fmla="*/ 36 h 36"/>
                <a:gd name="T12" fmla="*/ 19 w 44"/>
                <a:gd name="T13" fmla="*/ 36 h 36"/>
                <a:gd name="T14" fmla="*/ 19 w 44"/>
                <a:gd name="T15" fmla="*/ 14 h 36"/>
                <a:gd name="T16" fmla="*/ 14 w 44"/>
                <a:gd name="T17" fmla="*/ 5 h 36"/>
                <a:gd name="T18" fmla="*/ 6 w 44"/>
                <a:gd name="T19" fmla="*/ 7 h 36"/>
                <a:gd name="T20" fmla="*/ 6 w 44"/>
                <a:gd name="T21" fmla="*/ 36 h 36"/>
                <a:gd name="T22" fmla="*/ 0 w 44"/>
                <a:gd name="T23" fmla="*/ 36 h 36"/>
                <a:gd name="T24" fmla="*/ 0 w 44"/>
                <a:gd name="T25" fmla="*/ 1 h 36"/>
                <a:gd name="T26" fmla="*/ 6 w 44"/>
                <a:gd name="T27" fmla="*/ 1 h 36"/>
                <a:gd name="T28" fmla="*/ 6 w 44"/>
                <a:gd name="T29" fmla="*/ 4 h 36"/>
                <a:gd name="T30" fmla="*/ 17 w 44"/>
                <a:gd name="T31" fmla="*/ 0 h 36"/>
                <a:gd name="T32" fmla="*/ 24 w 44"/>
                <a:gd name="T33" fmla="*/ 4 h 36"/>
                <a:gd name="T34" fmla="*/ 36 w 44"/>
                <a:gd name="T35" fmla="*/ 0 h 36"/>
                <a:gd name="T36" fmla="*/ 44 w 44"/>
                <a:gd name="T37" fmla="*/ 13 h 36"/>
                <a:gd name="T38" fmla="*/ 44 w 44"/>
                <a:gd name="T39" fmla="*/ 36 h 36"/>
                <a:gd name="T40" fmla="*/ 39 w 4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6">
                  <a:moveTo>
                    <a:pt x="39" y="36"/>
                  </a:moveTo>
                  <a:cubicBezTo>
                    <a:pt x="39" y="14"/>
                    <a:pt x="39" y="14"/>
                    <a:pt x="39" y="14"/>
                  </a:cubicBezTo>
                  <a:cubicBezTo>
                    <a:pt x="39" y="9"/>
                    <a:pt x="39" y="5"/>
                    <a:pt x="34" y="5"/>
                  </a:cubicBezTo>
                  <a:cubicBezTo>
                    <a:pt x="31" y="5"/>
                    <a:pt x="30" y="5"/>
                    <a:pt x="25" y="7"/>
                  </a:cubicBezTo>
                  <a:cubicBezTo>
                    <a:pt x="25" y="9"/>
                    <a:pt x="25" y="11"/>
                    <a:pt x="25" y="13"/>
                  </a:cubicBezTo>
                  <a:cubicBezTo>
                    <a:pt x="25" y="36"/>
                    <a:pt x="25" y="36"/>
                    <a:pt x="25" y="36"/>
                  </a:cubicBezTo>
                  <a:cubicBezTo>
                    <a:pt x="19" y="36"/>
                    <a:pt x="19" y="36"/>
                    <a:pt x="19" y="36"/>
                  </a:cubicBezTo>
                  <a:cubicBezTo>
                    <a:pt x="19" y="14"/>
                    <a:pt x="19" y="14"/>
                    <a:pt x="19" y="14"/>
                  </a:cubicBezTo>
                  <a:cubicBezTo>
                    <a:pt x="19" y="9"/>
                    <a:pt x="20" y="5"/>
                    <a:pt x="14" y="5"/>
                  </a:cubicBezTo>
                  <a:cubicBezTo>
                    <a:pt x="12" y="5"/>
                    <a:pt x="11" y="5"/>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4" y="0"/>
                    <a:pt x="17" y="0"/>
                  </a:cubicBezTo>
                  <a:cubicBezTo>
                    <a:pt x="20" y="0"/>
                    <a:pt x="23" y="1"/>
                    <a:pt x="24" y="4"/>
                  </a:cubicBezTo>
                  <a:cubicBezTo>
                    <a:pt x="27" y="3"/>
                    <a:pt x="32" y="0"/>
                    <a:pt x="36" y="0"/>
                  </a:cubicBezTo>
                  <a:cubicBezTo>
                    <a:pt x="44" y="0"/>
                    <a:pt x="44" y="6"/>
                    <a:pt x="44" y="13"/>
                  </a:cubicBezTo>
                  <a:cubicBezTo>
                    <a:pt x="44" y="36"/>
                    <a:pt x="44" y="36"/>
                    <a:pt x="44" y="36"/>
                  </a:cubicBezTo>
                  <a:lnTo>
                    <a:pt x="39"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2" name="Freeform 39"/>
            <p:cNvSpPr>
              <a:spLocks noEditPoints="1"/>
            </p:cNvSpPr>
            <p:nvPr userDrawn="1"/>
          </p:nvSpPr>
          <p:spPr bwMode="auto">
            <a:xfrm>
              <a:off x="-1776693" y="1157989"/>
              <a:ext cx="84137" cy="142875"/>
            </a:xfrm>
            <a:custGeom>
              <a:avLst/>
              <a:gdLst>
                <a:gd name="T0" fmla="*/ 17 w 30"/>
                <a:gd name="T1" fmla="*/ 37 h 51"/>
                <a:gd name="T2" fmla="*/ 6 w 30"/>
                <a:gd name="T3" fmla="*/ 33 h 51"/>
                <a:gd name="T4" fmla="*/ 6 w 30"/>
                <a:gd name="T5" fmla="*/ 51 h 51"/>
                <a:gd name="T6" fmla="*/ 0 w 30"/>
                <a:gd name="T7" fmla="*/ 51 h 51"/>
                <a:gd name="T8" fmla="*/ 0 w 30"/>
                <a:gd name="T9" fmla="*/ 1 h 51"/>
                <a:gd name="T10" fmla="*/ 6 w 30"/>
                <a:gd name="T11" fmla="*/ 1 h 51"/>
                <a:gd name="T12" fmla="*/ 6 w 30"/>
                <a:gd name="T13" fmla="*/ 4 h 51"/>
                <a:gd name="T14" fmla="*/ 18 w 30"/>
                <a:gd name="T15" fmla="*/ 0 h 51"/>
                <a:gd name="T16" fmla="*/ 30 w 30"/>
                <a:gd name="T17" fmla="*/ 18 h 51"/>
                <a:gd name="T18" fmla="*/ 17 w 30"/>
                <a:gd name="T19" fmla="*/ 37 h 51"/>
                <a:gd name="T20" fmla="*/ 16 w 30"/>
                <a:gd name="T21" fmla="*/ 5 h 51"/>
                <a:gd name="T22" fmla="*/ 6 w 30"/>
                <a:gd name="T23" fmla="*/ 7 h 51"/>
                <a:gd name="T24" fmla="*/ 6 w 30"/>
                <a:gd name="T25" fmla="*/ 29 h 51"/>
                <a:gd name="T26" fmla="*/ 15 w 30"/>
                <a:gd name="T27" fmla="*/ 32 h 51"/>
                <a:gd name="T28" fmla="*/ 24 w 30"/>
                <a:gd name="T29" fmla="*/ 19 h 51"/>
                <a:gd name="T30" fmla="*/ 16 w 30"/>
                <a:gd name="T31"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1">
                  <a:moveTo>
                    <a:pt x="17" y="37"/>
                  </a:moveTo>
                  <a:cubicBezTo>
                    <a:pt x="13" y="37"/>
                    <a:pt x="9" y="35"/>
                    <a:pt x="6" y="33"/>
                  </a:cubicBezTo>
                  <a:cubicBezTo>
                    <a:pt x="6" y="51"/>
                    <a:pt x="6" y="51"/>
                    <a:pt x="6" y="51"/>
                  </a:cubicBezTo>
                  <a:cubicBezTo>
                    <a:pt x="0" y="51"/>
                    <a:pt x="0" y="51"/>
                    <a:pt x="0" y="51"/>
                  </a:cubicBezTo>
                  <a:cubicBezTo>
                    <a:pt x="0" y="1"/>
                    <a:pt x="0" y="1"/>
                    <a:pt x="0" y="1"/>
                  </a:cubicBezTo>
                  <a:cubicBezTo>
                    <a:pt x="6" y="1"/>
                    <a:pt x="6" y="1"/>
                    <a:pt x="6" y="1"/>
                  </a:cubicBezTo>
                  <a:cubicBezTo>
                    <a:pt x="6" y="4"/>
                    <a:pt x="6" y="4"/>
                    <a:pt x="6" y="4"/>
                  </a:cubicBezTo>
                  <a:cubicBezTo>
                    <a:pt x="10" y="1"/>
                    <a:pt x="14" y="0"/>
                    <a:pt x="18" y="0"/>
                  </a:cubicBezTo>
                  <a:cubicBezTo>
                    <a:pt x="25" y="0"/>
                    <a:pt x="30" y="7"/>
                    <a:pt x="30" y="18"/>
                  </a:cubicBezTo>
                  <a:cubicBezTo>
                    <a:pt x="30" y="29"/>
                    <a:pt x="24" y="37"/>
                    <a:pt x="17" y="37"/>
                  </a:cubicBezTo>
                  <a:moveTo>
                    <a:pt x="16" y="5"/>
                  </a:moveTo>
                  <a:cubicBezTo>
                    <a:pt x="13" y="5"/>
                    <a:pt x="11" y="6"/>
                    <a:pt x="6" y="7"/>
                  </a:cubicBezTo>
                  <a:cubicBezTo>
                    <a:pt x="6" y="29"/>
                    <a:pt x="6" y="29"/>
                    <a:pt x="6" y="29"/>
                  </a:cubicBezTo>
                  <a:cubicBezTo>
                    <a:pt x="11" y="31"/>
                    <a:pt x="13" y="32"/>
                    <a:pt x="15" y="32"/>
                  </a:cubicBezTo>
                  <a:cubicBezTo>
                    <a:pt x="21" y="32"/>
                    <a:pt x="24" y="27"/>
                    <a:pt x="24" y="19"/>
                  </a:cubicBezTo>
                  <a:cubicBezTo>
                    <a:pt x="24" y="9"/>
                    <a:pt x="21"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3" name="Freeform 40"/>
            <p:cNvSpPr>
              <a:spLocks/>
            </p:cNvSpPr>
            <p:nvPr userDrawn="1"/>
          </p:nvSpPr>
          <p:spPr bwMode="auto">
            <a:xfrm>
              <a:off x="-1670331" y="1157989"/>
              <a:ext cx="46037" cy="101600"/>
            </a:xfrm>
            <a:custGeom>
              <a:avLst/>
              <a:gdLst>
                <a:gd name="T0" fmla="*/ 15 w 16"/>
                <a:gd name="T1" fmla="*/ 5 h 36"/>
                <a:gd name="T2" fmla="*/ 6 w 16"/>
                <a:gd name="T3" fmla="*/ 8 h 36"/>
                <a:gd name="T4" fmla="*/ 6 w 16"/>
                <a:gd name="T5" fmla="*/ 36 h 36"/>
                <a:gd name="T6" fmla="*/ 0 w 16"/>
                <a:gd name="T7" fmla="*/ 36 h 36"/>
                <a:gd name="T8" fmla="*/ 0 w 16"/>
                <a:gd name="T9" fmla="*/ 1 h 36"/>
                <a:gd name="T10" fmla="*/ 5 w 16"/>
                <a:gd name="T11" fmla="*/ 1 h 36"/>
                <a:gd name="T12" fmla="*/ 5 w 16"/>
                <a:gd name="T13" fmla="*/ 4 h 36"/>
                <a:gd name="T14" fmla="*/ 15 w 16"/>
                <a:gd name="T15" fmla="*/ 0 h 36"/>
                <a:gd name="T16" fmla="*/ 16 w 16"/>
                <a:gd name="T17" fmla="*/ 0 h 36"/>
                <a:gd name="T18" fmla="*/ 16 w 16"/>
                <a:gd name="T19" fmla="*/ 6 h 36"/>
                <a:gd name="T20" fmla="*/ 15 w 16"/>
                <a:gd name="T2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5" y="5"/>
                  </a:moveTo>
                  <a:cubicBezTo>
                    <a:pt x="12" y="5"/>
                    <a:pt x="9" y="6"/>
                    <a:pt x="6" y="8"/>
                  </a:cubicBezTo>
                  <a:cubicBezTo>
                    <a:pt x="6" y="36"/>
                    <a:pt x="6" y="36"/>
                    <a:pt x="6" y="36"/>
                  </a:cubicBezTo>
                  <a:cubicBezTo>
                    <a:pt x="0" y="36"/>
                    <a:pt x="0" y="36"/>
                    <a:pt x="0" y="36"/>
                  </a:cubicBezTo>
                  <a:cubicBezTo>
                    <a:pt x="0" y="1"/>
                    <a:pt x="0" y="1"/>
                    <a:pt x="0" y="1"/>
                  </a:cubicBezTo>
                  <a:cubicBezTo>
                    <a:pt x="5" y="1"/>
                    <a:pt x="5" y="1"/>
                    <a:pt x="5" y="1"/>
                  </a:cubicBezTo>
                  <a:cubicBezTo>
                    <a:pt x="5" y="4"/>
                    <a:pt x="5" y="4"/>
                    <a:pt x="5" y="4"/>
                  </a:cubicBezTo>
                  <a:cubicBezTo>
                    <a:pt x="9" y="1"/>
                    <a:pt x="11" y="0"/>
                    <a:pt x="15" y="0"/>
                  </a:cubicBezTo>
                  <a:cubicBezTo>
                    <a:pt x="15" y="0"/>
                    <a:pt x="16" y="0"/>
                    <a:pt x="16" y="0"/>
                  </a:cubicBezTo>
                  <a:cubicBezTo>
                    <a:pt x="16" y="6"/>
                    <a:pt x="16" y="6"/>
                    <a:pt x="16" y="6"/>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4" name="Freeform 41"/>
            <p:cNvSpPr>
              <a:spLocks noEditPoints="1"/>
            </p:cNvSpPr>
            <p:nvPr userDrawn="1"/>
          </p:nvSpPr>
          <p:spPr bwMode="auto">
            <a:xfrm>
              <a:off x="-1616356" y="1157989"/>
              <a:ext cx="87312" cy="104775"/>
            </a:xfrm>
            <a:custGeom>
              <a:avLst/>
              <a:gdLst>
                <a:gd name="T0" fmla="*/ 16 w 31"/>
                <a:gd name="T1" fmla="*/ 37 h 37"/>
                <a:gd name="T2" fmla="*/ 0 w 31"/>
                <a:gd name="T3" fmla="*/ 18 h 37"/>
                <a:gd name="T4" fmla="*/ 16 w 31"/>
                <a:gd name="T5" fmla="*/ 0 h 37"/>
                <a:gd name="T6" fmla="*/ 31 w 31"/>
                <a:gd name="T7" fmla="*/ 18 h 37"/>
                <a:gd name="T8" fmla="*/ 16 w 31"/>
                <a:gd name="T9" fmla="*/ 37 h 37"/>
                <a:gd name="T10" fmla="*/ 16 w 31"/>
                <a:gd name="T11" fmla="*/ 5 h 37"/>
                <a:gd name="T12" fmla="*/ 6 w 31"/>
                <a:gd name="T13" fmla="*/ 18 h 37"/>
                <a:gd name="T14" fmla="*/ 16 w 31"/>
                <a:gd name="T15" fmla="*/ 32 h 37"/>
                <a:gd name="T16" fmla="*/ 25 w 31"/>
                <a:gd name="T17" fmla="*/ 18 h 37"/>
                <a:gd name="T18" fmla="*/ 16 w 31"/>
                <a:gd name="T1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16" y="37"/>
                  </a:moveTo>
                  <a:cubicBezTo>
                    <a:pt x="6" y="37"/>
                    <a:pt x="0" y="30"/>
                    <a:pt x="0" y="18"/>
                  </a:cubicBezTo>
                  <a:cubicBezTo>
                    <a:pt x="0" y="7"/>
                    <a:pt x="6" y="0"/>
                    <a:pt x="16" y="0"/>
                  </a:cubicBezTo>
                  <a:cubicBezTo>
                    <a:pt x="26" y="0"/>
                    <a:pt x="31" y="6"/>
                    <a:pt x="31" y="18"/>
                  </a:cubicBezTo>
                  <a:cubicBezTo>
                    <a:pt x="31" y="30"/>
                    <a:pt x="26" y="37"/>
                    <a:pt x="16" y="37"/>
                  </a:cubicBezTo>
                  <a:moveTo>
                    <a:pt x="16" y="5"/>
                  </a:moveTo>
                  <a:cubicBezTo>
                    <a:pt x="9" y="5"/>
                    <a:pt x="6" y="9"/>
                    <a:pt x="6" y="18"/>
                  </a:cubicBezTo>
                  <a:cubicBezTo>
                    <a:pt x="6" y="28"/>
                    <a:pt x="9" y="32"/>
                    <a:pt x="16" y="32"/>
                  </a:cubicBezTo>
                  <a:cubicBezTo>
                    <a:pt x="22" y="32"/>
                    <a:pt x="25" y="28"/>
                    <a:pt x="25" y="18"/>
                  </a:cubicBezTo>
                  <a:cubicBezTo>
                    <a:pt x="25" y="9"/>
                    <a:pt x="23"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5" name="Freeform 42"/>
            <p:cNvSpPr>
              <a:spLocks/>
            </p:cNvSpPr>
            <p:nvPr userDrawn="1"/>
          </p:nvSpPr>
          <p:spPr bwMode="auto">
            <a:xfrm>
              <a:off x="-1517931" y="1161164"/>
              <a:ext cx="87312" cy="98425"/>
            </a:xfrm>
            <a:custGeom>
              <a:avLst/>
              <a:gdLst>
                <a:gd name="T0" fmla="*/ 33 w 55"/>
                <a:gd name="T1" fmla="*/ 62 h 62"/>
                <a:gd name="T2" fmla="*/ 21 w 55"/>
                <a:gd name="T3" fmla="*/ 62 h 62"/>
                <a:gd name="T4" fmla="*/ 0 w 55"/>
                <a:gd name="T5" fmla="*/ 0 h 62"/>
                <a:gd name="T6" fmla="*/ 10 w 55"/>
                <a:gd name="T7" fmla="*/ 0 h 62"/>
                <a:gd name="T8" fmla="*/ 28 w 55"/>
                <a:gd name="T9" fmla="*/ 53 h 62"/>
                <a:gd name="T10" fmla="*/ 46 w 55"/>
                <a:gd name="T11" fmla="*/ 0 h 62"/>
                <a:gd name="T12" fmla="*/ 55 w 55"/>
                <a:gd name="T13" fmla="*/ 0 h 62"/>
                <a:gd name="T14" fmla="*/ 33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3" y="62"/>
                  </a:moveTo>
                  <a:lnTo>
                    <a:pt x="21" y="62"/>
                  </a:lnTo>
                  <a:lnTo>
                    <a:pt x="0" y="0"/>
                  </a:lnTo>
                  <a:lnTo>
                    <a:pt x="10" y="0"/>
                  </a:lnTo>
                  <a:lnTo>
                    <a:pt x="28" y="53"/>
                  </a:lnTo>
                  <a:lnTo>
                    <a:pt x="46" y="0"/>
                  </a:lnTo>
                  <a:lnTo>
                    <a:pt x="55" y="0"/>
                  </a:lnTo>
                  <a:lnTo>
                    <a:pt x="3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6" name="Freeform 43"/>
            <p:cNvSpPr>
              <a:spLocks noEditPoints="1"/>
            </p:cNvSpPr>
            <p:nvPr userDrawn="1"/>
          </p:nvSpPr>
          <p:spPr bwMode="auto">
            <a:xfrm>
              <a:off x="-1417918" y="1118302"/>
              <a:ext cx="23812" cy="141288"/>
            </a:xfrm>
            <a:custGeom>
              <a:avLst/>
              <a:gdLst>
                <a:gd name="T0" fmla="*/ 4 w 8"/>
                <a:gd name="T1" fmla="*/ 7 h 50"/>
                <a:gd name="T2" fmla="*/ 0 w 8"/>
                <a:gd name="T3" fmla="*/ 3 h 50"/>
                <a:gd name="T4" fmla="*/ 4 w 8"/>
                <a:gd name="T5" fmla="*/ 0 h 50"/>
                <a:gd name="T6" fmla="*/ 8 w 8"/>
                <a:gd name="T7" fmla="*/ 3 h 50"/>
                <a:gd name="T8" fmla="*/ 4 w 8"/>
                <a:gd name="T9" fmla="*/ 7 h 50"/>
                <a:gd name="T10" fmla="*/ 1 w 8"/>
                <a:gd name="T11" fmla="*/ 15 h 50"/>
                <a:gd name="T12" fmla="*/ 7 w 8"/>
                <a:gd name="T13" fmla="*/ 15 h 50"/>
                <a:gd name="T14" fmla="*/ 7 w 8"/>
                <a:gd name="T15" fmla="*/ 50 h 50"/>
                <a:gd name="T16" fmla="*/ 1 w 8"/>
                <a:gd name="T17" fmla="*/ 50 h 50"/>
                <a:gd name="T18" fmla="*/ 1 w 8"/>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0">
                  <a:moveTo>
                    <a:pt x="4" y="7"/>
                  </a:moveTo>
                  <a:cubicBezTo>
                    <a:pt x="2" y="7"/>
                    <a:pt x="0" y="6"/>
                    <a:pt x="0" y="3"/>
                  </a:cubicBezTo>
                  <a:cubicBezTo>
                    <a:pt x="0" y="2"/>
                    <a:pt x="2" y="0"/>
                    <a:pt x="4" y="0"/>
                  </a:cubicBezTo>
                  <a:cubicBezTo>
                    <a:pt x="6" y="0"/>
                    <a:pt x="8" y="1"/>
                    <a:pt x="8" y="3"/>
                  </a:cubicBezTo>
                  <a:cubicBezTo>
                    <a:pt x="8"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7" name="Freeform 44"/>
            <p:cNvSpPr>
              <a:spLocks/>
            </p:cNvSpPr>
            <p:nvPr userDrawn="1"/>
          </p:nvSpPr>
          <p:spPr bwMode="auto">
            <a:xfrm>
              <a:off x="-1370293" y="1157989"/>
              <a:ext cx="79375" cy="101600"/>
            </a:xfrm>
            <a:custGeom>
              <a:avLst/>
              <a:gdLst>
                <a:gd name="T0" fmla="*/ 22 w 28"/>
                <a:gd name="T1" fmla="*/ 36 h 36"/>
                <a:gd name="T2" fmla="*/ 22 w 28"/>
                <a:gd name="T3" fmla="*/ 14 h 36"/>
                <a:gd name="T4" fmla="*/ 16 w 28"/>
                <a:gd name="T5" fmla="*/ 5 h 36"/>
                <a:gd name="T6" fmla="*/ 6 w 28"/>
                <a:gd name="T7" fmla="*/ 7 h 36"/>
                <a:gd name="T8" fmla="*/ 6 w 28"/>
                <a:gd name="T9" fmla="*/ 36 h 36"/>
                <a:gd name="T10" fmla="*/ 0 w 28"/>
                <a:gd name="T11" fmla="*/ 36 h 36"/>
                <a:gd name="T12" fmla="*/ 0 w 28"/>
                <a:gd name="T13" fmla="*/ 1 h 36"/>
                <a:gd name="T14" fmla="*/ 6 w 28"/>
                <a:gd name="T15" fmla="*/ 1 h 36"/>
                <a:gd name="T16" fmla="*/ 6 w 28"/>
                <a:gd name="T17" fmla="*/ 4 h 36"/>
                <a:gd name="T18" fmla="*/ 18 w 28"/>
                <a:gd name="T19" fmla="*/ 0 h 36"/>
                <a:gd name="T20" fmla="*/ 26 w 28"/>
                <a:gd name="T21" fmla="*/ 3 h 36"/>
                <a:gd name="T22" fmla="*/ 28 w 28"/>
                <a:gd name="T23" fmla="*/ 13 h 36"/>
                <a:gd name="T24" fmla="*/ 28 w 28"/>
                <a:gd name="T25" fmla="*/ 36 h 36"/>
                <a:gd name="T26" fmla="*/ 22 w 2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22" y="36"/>
                  </a:moveTo>
                  <a:cubicBezTo>
                    <a:pt x="22" y="14"/>
                    <a:pt x="22" y="14"/>
                    <a:pt x="22" y="14"/>
                  </a:cubicBezTo>
                  <a:cubicBezTo>
                    <a:pt x="22" y="9"/>
                    <a:pt x="22" y="5"/>
                    <a:pt x="16" y="5"/>
                  </a:cubicBezTo>
                  <a:cubicBezTo>
                    <a:pt x="13" y="5"/>
                    <a:pt x="10" y="6"/>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5" y="0"/>
                    <a:pt x="18" y="0"/>
                  </a:cubicBezTo>
                  <a:cubicBezTo>
                    <a:pt x="22" y="0"/>
                    <a:pt x="24" y="1"/>
                    <a:pt x="26" y="3"/>
                  </a:cubicBezTo>
                  <a:cubicBezTo>
                    <a:pt x="27" y="5"/>
                    <a:pt x="28" y="7"/>
                    <a:pt x="28" y="13"/>
                  </a:cubicBezTo>
                  <a:cubicBezTo>
                    <a:pt x="28" y="36"/>
                    <a:pt x="28" y="36"/>
                    <a:pt x="28" y="36"/>
                  </a:cubicBezTo>
                  <a:lnTo>
                    <a:pt x="2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8" name="Freeform 45"/>
            <p:cNvSpPr>
              <a:spLocks noEditPoints="1"/>
            </p:cNvSpPr>
            <p:nvPr userDrawn="1"/>
          </p:nvSpPr>
          <p:spPr bwMode="auto">
            <a:xfrm>
              <a:off x="-1268693" y="1157989"/>
              <a:ext cx="80962" cy="146050"/>
            </a:xfrm>
            <a:custGeom>
              <a:avLst/>
              <a:gdLst>
                <a:gd name="T0" fmla="*/ 25 w 29"/>
                <a:gd name="T1" fmla="*/ 49 h 52"/>
                <a:gd name="T2" fmla="*/ 15 w 29"/>
                <a:gd name="T3" fmla="*/ 52 h 52"/>
                <a:gd name="T4" fmla="*/ 2 w 29"/>
                <a:gd name="T5" fmla="*/ 50 h 52"/>
                <a:gd name="T6" fmla="*/ 3 w 29"/>
                <a:gd name="T7" fmla="*/ 46 h 52"/>
                <a:gd name="T8" fmla="*/ 12 w 29"/>
                <a:gd name="T9" fmla="*/ 47 h 52"/>
                <a:gd name="T10" fmla="*/ 22 w 29"/>
                <a:gd name="T11" fmla="*/ 43 h 52"/>
                <a:gd name="T12" fmla="*/ 23 w 29"/>
                <a:gd name="T13" fmla="*/ 34 h 52"/>
                <a:gd name="T14" fmla="*/ 23 w 29"/>
                <a:gd name="T15" fmla="*/ 32 h 52"/>
                <a:gd name="T16" fmla="*/ 12 w 29"/>
                <a:gd name="T17" fmla="*/ 36 h 52"/>
                <a:gd name="T18" fmla="*/ 0 w 29"/>
                <a:gd name="T19" fmla="*/ 18 h 52"/>
                <a:gd name="T20" fmla="*/ 13 w 29"/>
                <a:gd name="T21" fmla="*/ 0 h 52"/>
                <a:gd name="T22" fmla="*/ 23 w 29"/>
                <a:gd name="T23" fmla="*/ 4 h 52"/>
                <a:gd name="T24" fmla="*/ 23 w 29"/>
                <a:gd name="T25" fmla="*/ 1 h 52"/>
                <a:gd name="T26" fmla="*/ 29 w 29"/>
                <a:gd name="T27" fmla="*/ 1 h 52"/>
                <a:gd name="T28" fmla="*/ 29 w 29"/>
                <a:gd name="T29" fmla="*/ 34 h 52"/>
                <a:gd name="T30" fmla="*/ 25 w 29"/>
                <a:gd name="T31" fmla="*/ 49 h 52"/>
                <a:gd name="T32" fmla="*/ 23 w 29"/>
                <a:gd name="T33" fmla="*/ 7 h 52"/>
                <a:gd name="T34" fmla="*/ 14 w 29"/>
                <a:gd name="T35" fmla="*/ 5 h 52"/>
                <a:gd name="T36" fmla="*/ 6 w 29"/>
                <a:gd name="T37" fmla="*/ 18 h 52"/>
                <a:gd name="T38" fmla="*/ 14 w 29"/>
                <a:gd name="T39" fmla="*/ 31 h 52"/>
                <a:gd name="T40" fmla="*/ 23 w 29"/>
                <a:gd name="T41" fmla="*/ 29 h 52"/>
                <a:gd name="T42" fmla="*/ 23 w 29"/>
                <a:gd name="T4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8" y="51"/>
                    <a:pt x="2" y="50"/>
                  </a:cubicBezTo>
                  <a:cubicBezTo>
                    <a:pt x="3" y="46"/>
                    <a:pt x="3" y="46"/>
                    <a:pt x="3" y="46"/>
                  </a:cubicBezTo>
                  <a:cubicBezTo>
                    <a:pt x="7" y="47"/>
                    <a:pt x="10" y="47"/>
                    <a:pt x="12" y="47"/>
                  </a:cubicBezTo>
                  <a:cubicBezTo>
                    <a:pt x="17" y="47"/>
                    <a:pt x="21" y="46"/>
                    <a:pt x="22" y="43"/>
                  </a:cubicBezTo>
                  <a:cubicBezTo>
                    <a:pt x="23" y="42"/>
                    <a:pt x="23" y="40"/>
                    <a:pt x="23" y="34"/>
                  </a:cubicBezTo>
                  <a:cubicBezTo>
                    <a:pt x="23" y="32"/>
                    <a:pt x="23" y="32"/>
                    <a:pt x="23" y="32"/>
                  </a:cubicBezTo>
                  <a:cubicBezTo>
                    <a:pt x="19" y="35"/>
                    <a:pt x="15" y="36"/>
                    <a:pt x="12" y="36"/>
                  </a:cubicBezTo>
                  <a:cubicBezTo>
                    <a:pt x="4" y="36"/>
                    <a:pt x="0" y="29"/>
                    <a:pt x="0" y="18"/>
                  </a:cubicBezTo>
                  <a:cubicBezTo>
                    <a:pt x="0" y="7"/>
                    <a:pt x="5" y="0"/>
                    <a:pt x="13" y="0"/>
                  </a:cubicBezTo>
                  <a:cubicBezTo>
                    <a:pt x="16" y="0"/>
                    <a:pt x="20" y="2"/>
                    <a:pt x="23" y="4"/>
                  </a:cubicBezTo>
                  <a:cubicBezTo>
                    <a:pt x="23" y="1"/>
                    <a:pt x="23" y="1"/>
                    <a:pt x="23" y="1"/>
                  </a:cubicBezTo>
                  <a:cubicBezTo>
                    <a:pt x="29" y="1"/>
                    <a:pt x="29" y="1"/>
                    <a:pt x="29" y="1"/>
                  </a:cubicBezTo>
                  <a:cubicBezTo>
                    <a:pt x="29" y="34"/>
                    <a:pt x="29" y="34"/>
                    <a:pt x="29" y="34"/>
                  </a:cubicBezTo>
                  <a:cubicBezTo>
                    <a:pt x="29" y="43"/>
                    <a:pt x="28" y="46"/>
                    <a:pt x="25" y="49"/>
                  </a:cubicBezTo>
                  <a:moveTo>
                    <a:pt x="23" y="7"/>
                  </a:moveTo>
                  <a:cubicBezTo>
                    <a:pt x="18" y="5"/>
                    <a:pt x="17" y="5"/>
                    <a:pt x="14" y="5"/>
                  </a:cubicBezTo>
                  <a:cubicBezTo>
                    <a:pt x="9" y="5"/>
                    <a:pt x="6" y="10"/>
                    <a:pt x="6" y="18"/>
                  </a:cubicBezTo>
                  <a:cubicBezTo>
                    <a:pt x="6" y="27"/>
                    <a:pt x="8" y="31"/>
                    <a:pt x="14" y="31"/>
                  </a:cubicBezTo>
                  <a:cubicBezTo>
                    <a:pt x="16" y="31"/>
                    <a:pt x="18" y="31"/>
                    <a:pt x="23" y="29"/>
                  </a:cubicBezTo>
                  <a:lnTo>
                    <a:pt x="23"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9" name="Rectangle 46"/>
            <p:cNvSpPr>
              <a:spLocks noChangeArrowheads="1"/>
            </p:cNvSpPr>
            <p:nvPr userDrawn="1"/>
          </p:nvSpPr>
          <p:spPr bwMode="auto">
            <a:xfrm>
              <a:off x="-1105181" y="1110364"/>
              <a:ext cx="15875" cy="149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0" name="Freeform 47"/>
            <p:cNvSpPr>
              <a:spLocks noEditPoints="1"/>
            </p:cNvSpPr>
            <p:nvPr userDrawn="1"/>
          </p:nvSpPr>
          <p:spPr bwMode="auto">
            <a:xfrm>
              <a:off x="-1060731" y="1118302"/>
              <a:ext cx="19050" cy="141288"/>
            </a:xfrm>
            <a:custGeom>
              <a:avLst/>
              <a:gdLst>
                <a:gd name="T0" fmla="*/ 3 w 7"/>
                <a:gd name="T1" fmla="*/ 7 h 50"/>
                <a:gd name="T2" fmla="*/ 0 w 7"/>
                <a:gd name="T3" fmla="*/ 3 h 50"/>
                <a:gd name="T4" fmla="*/ 3 w 7"/>
                <a:gd name="T5" fmla="*/ 0 h 50"/>
                <a:gd name="T6" fmla="*/ 7 w 7"/>
                <a:gd name="T7" fmla="*/ 3 h 50"/>
                <a:gd name="T8" fmla="*/ 3 w 7"/>
                <a:gd name="T9" fmla="*/ 7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7"/>
                  </a:moveTo>
                  <a:cubicBezTo>
                    <a:pt x="1" y="7"/>
                    <a:pt x="0" y="6"/>
                    <a:pt x="0" y="3"/>
                  </a:cubicBezTo>
                  <a:cubicBezTo>
                    <a:pt x="0" y="2"/>
                    <a:pt x="1" y="0"/>
                    <a:pt x="3" y="0"/>
                  </a:cubicBezTo>
                  <a:cubicBezTo>
                    <a:pt x="5" y="0"/>
                    <a:pt x="7" y="1"/>
                    <a:pt x="7" y="3"/>
                  </a:cubicBezTo>
                  <a:cubicBezTo>
                    <a:pt x="7" y="5"/>
                    <a:pt x="5" y="7"/>
                    <a:pt x="3" y="7"/>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1" name="Freeform 48"/>
            <p:cNvSpPr>
              <a:spLocks/>
            </p:cNvSpPr>
            <p:nvPr userDrawn="1"/>
          </p:nvSpPr>
          <p:spPr bwMode="auto">
            <a:xfrm>
              <a:off x="-1027393" y="1161164"/>
              <a:ext cx="87312" cy="98425"/>
            </a:xfrm>
            <a:custGeom>
              <a:avLst/>
              <a:gdLst>
                <a:gd name="T0" fmla="*/ 34 w 55"/>
                <a:gd name="T1" fmla="*/ 62 h 62"/>
                <a:gd name="T2" fmla="*/ 21 w 55"/>
                <a:gd name="T3" fmla="*/ 62 h 62"/>
                <a:gd name="T4" fmla="*/ 0 w 55"/>
                <a:gd name="T5" fmla="*/ 0 h 62"/>
                <a:gd name="T6" fmla="*/ 11 w 55"/>
                <a:gd name="T7" fmla="*/ 0 h 62"/>
                <a:gd name="T8" fmla="*/ 28 w 55"/>
                <a:gd name="T9" fmla="*/ 53 h 62"/>
                <a:gd name="T10" fmla="*/ 46 w 55"/>
                <a:gd name="T11" fmla="*/ 0 h 62"/>
                <a:gd name="T12" fmla="*/ 55 w 55"/>
                <a:gd name="T13" fmla="*/ 0 h 62"/>
                <a:gd name="T14" fmla="*/ 34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4" y="62"/>
                  </a:moveTo>
                  <a:lnTo>
                    <a:pt x="21" y="62"/>
                  </a:lnTo>
                  <a:lnTo>
                    <a:pt x="0" y="0"/>
                  </a:lnTo>
                  <a:lnTo>
                    <a:pt x="11" y="0"/>
                  </a:lnTo>
                  <a:lnTo>
                    <a:pt x="28" y="53"/>
                  </a:lnTo>
                  <a:lnTo>
                    <a:pt x="46" y="0"/>
                  </a:lnTo>
                  <a:lnTo>
                    <a:pt x="55" y="0"/>
                  </a:lnTo>
                  <a:lnTo>
                    <a:pt x="34"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2" name="Freeform 49"/>
            <p:cNvSpPr>
              <a:spLocks noEditPoints="1"/>
            </p:cNvSpPr>
            <p:nvPr userDrawn="1"/>
          </p:nvSpPr>
          <p:spPr bwMode="auto">
            <a:xfrm>
              <a:off x="-928968" y="1157989"/>
              <a:ext cx="79375" cy="104775"/>
            </a:xfrm>
            <a:custGeom>
              <a:avLst/>
              <a:gdLst>
                <a:gd name="T0" fmla="*/ 6 w 28"/>
                <a:gd name="T1" fmla="*/ 19 h 37"/>
                <a:gd name="T2" fmla="*/ 6 w 28"/>
                <a:gd name="T3" fmla="*/ 20 h 37"/>
                <a:gd name="T4" fmla="*/ 15 w 28"/>
                <a:gd name="T5" fmla="*/ 32 h 37"/>
                <a:gd name="T6" fmla="*/ 27 w 28"/>
                <a:gd name="T7" fmla="*/ 29 h 37"/>
                <a:gd name="T8" fmla="*/ 28 w 28"/>
                <a:gd name="T9" fmla="*/ 32 h 37"/>
                <a:gd name="T10" fmla="*/ 13 w 28"/>
                <a:gd name="T11" fmla="*/ 37 h 37"/>
                <a:gd name="T12" fmla="*/ 0 w 28"/>
                <a:gd name="T13" fmla="*/ 20 h 37"/>
                <a:gd name="T14" fmla="*/ 15 w 28"/>
                <a:gd name="T15" fmla="*/ 0 h 37"/>
                <a:gd name="T16" fmla="*/ 28 w 28"/>
                <a:gd name="T17" fmla="*/ 17 h 37"/>
                <a:gd name="T18" fmla="*/ 28 w 28"/>
                <a:gd name="T19" fmla="*/ 19 h 37"/>
                <a:gd name="T20" fmla="*/ 6 w 28"/>
                <a:gd name="T21" fmla="*/ 19 h 37"/>
                <a:gd name="T22" fmla="*/ 15 w 28"/>
                <a:gd name="T23" fmla="*/ 4 h 37"/>
                <a:gd name="T24" fmla="*/ 6 w 28"/>
                <a:gd name="T25" fmla="*/ 15 h 37"/>
                <a:gd name="T26" fmla="*/ 23 w 28"/>
                <a:gd name="T27" fmla="*/ 15 h 37"/>
                <a:gd name="T28" fmla="*/ 15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6" y="19"/>
                  </a:moveTo>
                  <a:cubicBezTo>
                    <a:pt x="6" y="20"/>
                    <a:pt x="6" y="20"/>
                    <a:pt x="6" y="20"/>
                  </a:cubicBezTo>
                  <a:cubicBezTo>
                    <a:pt x="6" y="28"/>
                    <a:pt x="9" y="32"/>
                    <a:pt x="15" y="32"/>
                  </a:cubicBezTo>
                  <a:cubicBezTo>
                    <a:pt x="18" y="32"/>
                    <a:pt x="21" y="31"/>
                    <a:pt x="27" y="29"/>
                  </a:cubicBezTo>
                  <a:cubicBezTo>
                    <a:pt x="28" y="32"/>
                    <a:pt x="28" y="32"/>
                    <a:pt x="28" y="32"/>
                  </a:cubicBezTo>
                  <a:cubicBezTo>
                    <a:pt x="21" y="36"/>
                    <a:pt x="18" y="37"/>
                    <a:pt x="13" y="37"/>
                  </a:cubicBezTo>
                  <a:cubicBezTo>
                    <a:pt x="5" y="37"/>
                    <a:pt x="0" y="30"/>
                    <a:pt x="0" y="20"/>
                  </a:cubicBezTo>
                  <a:cubicBezTo>
                    <a:pt x="0" y="7"/>
                    <a:pt x="5" y="0"/>
                    <a:pt x="15" y="0"/>
                  </a:cubicBezTo>
                  <a:cubicBezTo>
                    <a:pt x="24" y="0"/>
                    <a:pt x="28" y="6"/>
                    <a:pt x="28" y="17"/>
                  </a:cubicBezTo>
                  <a:cubicBezTo>
                    <a:pt x="28" y="19"/>
                    <a:pt x="28" y="19"/>
                    <a:pt x="28" y="19"/>
                  </a:cubicBezTo>
                  <a:lnTo>
                    <a:pt x="6" y="19"/>
                  </a:lnTo>
                  <a:close/>
                  <a:moveTo>
                    <a:pt x="15" y="4"/>
                  </a:moveTo>
                  <a:cubicBezTo>
                    <a:pt x="10" y="4"/>
                    <a:pt x="7" y="8"/>
                    <a:pt x="6" y="15"/>
                  </a:cubicBezTo>
                  <a:cubicBezTo>
                    <a:pt x="23" y="15"/>
                    <a:pt x="23" y="15"/>
                    <a:pt x="23" y="15"/>
                  </a:cubicBezTo>
                  <a:cubicBezTo>
                    <a:pt x="23" y="7"/>
                    <a:pt x="20" y="4"/>
                    <a:pt x="15"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03" name="Freeform 50"/>
            <p:cNvSpPr>
              <a:spLocks/>
            </p:cNvSpPr>
            <p:nvPr userDrawn="1"/>
          </p:nvSpPr>
          <p:spPr bwMode="auto">
            <a:xfrm>
              <a:off x="-836893" y="1157989"/>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6 h 37"/>
                <a:gd name="T10" fmla="*/ 12 w 23"/>
                <a:gd name="T11" fmla="*/ 20 h 37"/>
                <a:gd name="T12" fmla="*/ 0 w 23"/>
                <a:gd name="T13" fmla="*/ 10 h 37"/>
                <a:gd name="T14" fmla="*/ 12 w 23"/>
                <a:gd name="T15" fmla="*/ 0 h 37"/>
                <a:gd name="T16" fmla="*/ 21 w 23"/>
                <a:gd name="T17" fmla="*/ 2 h 37"/>
                <a:gd name="T18" fmla="*/ 20 w 23"/>
                <a:gd name="T19" fmla="*/ 6 h 37"/>
                <a:gd name="T20" fmla="*/ 12 w 23"/>
                <a:gd name="T21" fmla="*/ 4 h 37"/>
                <a:gd name="T22" fmla="*/ 6 w 23"/>
                <a:gd name="T23" fmla="*/ 10 h 37"/>
                <a:gd name="T24" fmla="*/ 23 w 23"/>
                <a:gd name="T25" fmla="*/ 25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6"/>
                    <a:pt x="0" y="35"/>
                  </a:cubicBezTo>
                  <a:cubicBezTo>
                    <a:pt x="1" y="31"/>
                    <a:pt x="1" y="31"/>
                    <a:pt x="1" y="31"/>
                  </a:cubicBezTo>
                  <a:cubicBezTo>
                    <a:pt x="5" y="32"/>
                    <a:pt x="7" y="32"/>
                    <a:pt x="9" y="32"/>
                  </a:cubicBezTo>
                  <a:cubicBezTo>
                    <a:pt x="15" y="32"/>
                    <a:pt x="17" y="30"/>
                    <a:pt x="17" y="26"/>
                  </a:cubicBezTo>
                  <a:cubicBezTo>
                    <a:pt x="17" y="23"/>
                    <a:pt x="16" y="22"/>
                    <a:pt x="12" y="20"/>
                  </a:cubicBezTo>
                  <a:cubicBezTo>
                    <a:pt x="5" y="19"/>
                    <a:pt x="0" y="16"/>
                    <a:pt x="0" y="10"/>
                  </a:cubicBezTo>
                  <a:cubicBezTo>
                    <a:pt x="0" y="4"/>
                    <a:pt x="5" y="0"/>
                    <a:pt x="12" y="0"/>
                  </a:cubicBezTo>
                  <a:cubicBezTo>
                    <a:pt x="15" y="0"/>
                    <a:pt x="18" y="1"/>
                    <a:pt x="21" y="2"/>
                  </a:cubicBezTo>
                  <a:cubicBezTo>
                    <a:pt x="20" y="6"/>
                    <a:pt x="20" y="6"/>
                    <a:pt x="20" y="6"/>
                  </a:cubicBezTo>
                  <a:cubicBezTo>
                    <a:pt x="17" y="5"/>
                    <a:pt x="14" y="4"/>
                    <a:pt x="12" y="4"/>
                  </a:cubicBezTo>
                  <a:cubicBezTo>
                    <a:pt x="8" y="4"/>
                    <a:pt x="6" y="6"/>
                    <a:pt x="6" y="10"/>
                  </a:cubicBezTo>
                  <a:cubicBezTo>
                    <a:pt x="6" y="18"/>
                    <a:pt x="23" y="13"/>
                    <a:pt x="23" y="25"/>
                  </a:cubicBezTo>
                  <a:cubicBezTo>
                    <a:pt x="23" y="32"/>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113" name="AutoShape 56"/>
          <p:cNvSpPr>
            <a:spLocks noChangeAspect="1" noChangeArrowheads="1" noTextEdit="1"/>
          </p:cNvSpPr>
          <p:nvPr userDrawn="1"/>
        </p:nvSpPr>
        <p:spPr bwMode="auto">
          <a:xfrm>
            <a:off x="-2203450" y="1238250"/>
            <a:ext cx="19177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117" name="Group 116"/>
          <p:cNvGrpSpPr/>
          <p:nvPr userDrawn="1"/>
        </p:nvGrpSpPr>
        <p:grpSpPr>
          <a:xfrm>
            <a:off x="9362272" y="3637244"/>
            <a:ext cx="2247909" cy="2201807"/>
            <a:chOff x="-2039938" y="4012733"/>
            <a:chExt cx="1935163" cy="1895475"/>
          </a:xfrm>
        </p:grpSpPr>
        <p:sp>
          <p:nvSpPr>
            <p:cNvPr id="114" name="Freeform 58"/>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5" name="Freeform 59"/>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6" name="Freeform 60"/>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118"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Tree>
    <p:extLst>
      <p:ext uri="{BB962C8B-B14F-4D97-AF65-F5344CB8AC3E}">
        <p14:creationId xmlns:p14="http://schemas.microsoft.com/office/powerpoint/2010/main" val="1404815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21E5B"/>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228600" indent="-228600">
              <a:buClr>
                <a:srgbClr val="009ABC"/>
              </a:buClr>
              <a:buSzPct val="100000"/>
              <a:buFont typeface="Wingdings" panose="05000000000000000000" pitchFamily="2" charset="2"/>
              <a:buChar char="§"/>
              <a:defRPr>
                <a:solidFill>
                  <a:srgbClr val="221E5B"/>
                </a:solidFill>
              </a:defRPr>
            </a:lvl1pPr>
            <a:lvl2pPr marL="685800" indent="-228600">
              <a:buClr>
                <a:srgbClr val="009ABC"/>
              </a:buClr>
              <a:buFont typeface="Wingdings" panose="05000000000000000000" pitchFamily="2" charset="2"/>
              <a:buChar char="§"/>
              <a:defRPr>
                <a:solidFill>
                  <a:srgbClr val="221E5B"/>
                </a:solidFill>
              </a:defRPr>
            </a:lvl2pPr>
            <a:lvl3pPr marL="1143000" indent="-228600">
              <a:buClr>
                <a:srgbClr val="009ABC"/>
              </a:buClr>
              <a:buFont typeface="Wingdings" panose="05000000000000000000" pitchFamily="2" charset="2"/>
              <a:buChar char="§"/>
              <a:defRPr>
                <a:solidFill>
                  <a:srgbClr val="221E5B"/>
                </a:solidFill>
              </a:defRPr>
            </a:lvl3pPr>
            <a:lvl4pPr marL="1600200" indent="-228600">
              <a:buClr>
                <a:srgbClr val="009ABC"/>
              </a:buClr>
              <a:buFont typeface="Wingdings" panose="05000000000000000000" pitchFamily="2" charset="2"/>
              <a:buChar char="§"/>
              <a:defRPr>
                <a:solidFill>
                  <a:srgbClr val="221E5B"/>
                </a:solidFill>
              </a:defRPr>
            </a:lvl4pPr>
            <a:lvl5pPr marL="2057400" indent="-228600">
              <a:buClr>
                <a:srgbClr val="009ABC"/>
              </a:buClr>
              <a:buFont typeface="Wingdings" panose="05000000000000000000" pitchFamily="2" charset="2"/>
              <a:buChar char="§"/>
              <a:defRPr>
                <a:solidFill>
                  <a:srgbClr val="221E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solidFill>
                  <a:prstClr val="white"/>
                </a:solidFill>
              </a:rPr>
              <a:t>Towards the Education Inspection Framework 2019</a:t>
            </a:r>
          </a:p>
        </p:txBody>
      </p:sp>
      <p:sp>
        <p:nvSpPr>
          <p:cNvPr id="6" name="Slide Number Placeholder 5"/>
          <p:cNvSpPr>
            <a:spLocks noGrp="1"/>
          </p:cNvSpPr>
          <p:nvPr>
            <p:ph type="sldNum" sz="quarter" idx="12"/>
          </p:nvPr>
        </p:nvSpPr>
        <p:spPr/>
        <p:txBody>
          <a:bodyPr/>
          <a:lstStyle/>
          <a:p>
            <a:r>
              <a:rPr lang="en-GB">
                <a:solidFill>
                  <a:prstClr val="white"/>
                </a:solidFill>
              </a:rPr>
              <a:t>Slide</a:t>
            </a:r>
            <a:r>
              <a:rPr lang="en-GB"/>
              <a:t> </a:t>
            </a:r>
            <a:fld id="{5F4C8201-D8A8-417D-8A18-42E93E6C5D44}" type="slidenum">
              <a:rPr lang="en-GB" b="1" smtClean="0"/>
              <a:pPr/>
              <a:t>‹#›</a:t>
            </a:fld>
            <a:endParaRPr lang="en-GB" b="1"/>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a:solidFill>
                <a:prstClr val="white"/>
              </a:solidFill>
            </a:endParaRPr>
          </a:p>
        </p:txBody>
      </p:sp>
    </p:spTree>
    <p:extLst>
      <p:ext uri="{BB962C8B-B14F-4D97-AF65-F5344CB8AC3E}">
        <p14:creationId xmlns:p14="http://schemas.microsoft.com/office/powerpoint/2010/main" val="4007256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bwMode="auto">
          <a:xfrm>
            <a:off x="0" y="0"/>
            <a:ext cx="12192000" cy="6858000"/>
          </a:xfrm>
          <a:prstGeom prst="rect">
            <a:avLst/>
          </a:prstGeom>
          <a:solidFill>
            <a:srgbClr val="009ABC"/>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solidFill>
                <a:prstClr val="black"/>
              </a:solidFill>
            </a:endParaRPr>
          </a:p>
        </p:txBody>
      </p:sp>
      <p:sp>
        <p:nvSpPr>
          <p:cNvPr id="56" name="Freeform 54"/>
          <p:cNvSpPr>
            <a:spLocks/>
          </p:cNvSpPr>
          <p:nvPr userDrawn="1"/>
        </p:nvSpPr>
        <p:spPr bwMode="auto">
          <a:xfrm>
            <a:off x="666001" y="6315812"/>
            <a:ext cx="10924476" cy="542188"/>
          </a:xfrm>
          <a:custGeom>
            <a:avLst/>
            <a:gdLst>
              <a:gd name="T0" fmla="*/ 3000 w 3000"/>
              <a:gd name="T1" fmla="*/ 146 h 146"/>
              <a:gd name="T2" fmla="*/ 3000 w 3000"/>
              <a:gd name="T3" fmla="*/ 49 h 146"/>
              <a:gd name="T4" fmla="*/ 2951 w 3000"/>
              <a:gd name="T5" fmla="*/ 0 h 146"/>
              <a:gd name="T6" fmla="*/ 48 w 3000"/>
              <a:gd name="T7" fmla="*/ 0 h 146"/>
              <a:gd name="T8" fmla="*/ 0 w 3000"/>
              <a:gd name="T9" fmla="*/ 49 h 146"/>
              <a:gd name="T10" fmla="*/ 0 w 3000"/>
              <a:gd name="T11" fmla="*/ 146 h 146"/>
              <a:gd name="T12" fmla="*/ 3000 w 3000"/>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3000" h="146">
                <a:moveTo>
                  <a:pt x="3000" y="146"/>
                </a:moveTo>
                <a:cubicBezTo>
                  <a:pt x="3000" y="49"/>
                  <a:pt x="3000" y="49"/>
                  <a:pt x="3000" y="49"/>
                </a:cubicBezTo>
                <a:cubicBezTo>
                  <a:pt x="3000" y="22"/>
                  <a:pt x="2978" y="0"/>
                  <a:pt x="2951" y="0"/>
                </a:cubicBezTo>
                <a:cubicBezTo>
                  <a:pt x="48" y="0"/>
                  <a:pt x="48" y="0"/>
                  <a:pt x="48" y="0"/>
                </a:cubicBezTo>
                <a:cubicBezTo>
                  <a:pt x="21" y="0"/>
                  <a:pt x="0" y="22"/>
                  <a:pt x="0" y="49"/>
                </a:cubicBezTo>
                <a:cubicBezTo>
                  <a:pt x="0" y="146"/>
                  <a:pt x="0" y="146"/>
                  <a:pt x="0" y="146"/>
                </a:cubicBezTo>
                <a:lnTo>
                  <a:pt x="3000" y="146"/>
                </a:lnTo>
                <a:close/>
              </a:path>
            </a:pathLst>
          </a:custGeom>
          <a:solidFill>
            <a:srgbClr val="FFFFFF">
              <a:alpha val="74902"/>
            </a:srgb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9" name="Group 8"/>
          <p:cNvGrpSpPr/>
          <p:nvPr userDrawn="1"/>
        </p:nvGrpSpPr>
        <p:grpSpPr>
          <a:xfrm>
            <a:off x="9939338" y="366995"/>
            <a:ext cx="1414462" cy="1200150"/>
            <a:chOff x="-1995768" y="103889"/>
            <a:chExt cx="1414462" cy="1200150"/>
          </a:xfrm>
        </p:grpSpPr>
        <p:sp>
          <p:nvSpPr>
            <p:cNvPr id="10" name="Freeform 9"/>
            <p:cNvSpPr>
              <a:spLocks/>
            </p:cNvSpPr>
            <p:nvPr userDrawn="1"/>
          </p:nvSpPr>
          <p:spPr bwMode="auto">
            <a:xfrm>
              <a:off x="-836893" y="103889"/>
              <a:ext cx="61912" cy="90488"/>
            </a:xfrm>
            <a:custGeom>
              <a:avLst/>
              <a:gdLst>
                <a:gd name="T0" fmla="*/ 0 w 22"/>
                <a:gd name="T1" fmla="*/ 11 h 32"/>
                <a:gd name="T2" fmla="*/ 11 w 22"/>
                <a:gd name="T3" fmla="*/ 0 h 32"/>
                <a:gd name="T4" fmla="*/ 22 w 22"/>
                <a:gd name="T5" fmla="*/ 11 h 32"/>
                <a:gd name="T6" fmla="*/ 22 w 22"/>
                <a:gd name="T7" fmla="*/ 21 h 32"/>
                <a:gd name="T8" fmla="*/ 11 w 22"/>
                <a:gd name="T9" fmla="*/ 32 h 32"/>
                <a:gd name="T10" fmla="*/ 0 w 22"/>
                <a:gd name="T11" fmla="*/ 21 h 32"/>
                <a:gd name="T12" fmla="*/ 0 w 22"/>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11"/>
                  </a:moveTo>
                  <a:cubicBezTo>
                    <a:pt x="0" y="5"/>
                    <a:pt x="5" y="0"/>
                    <a:pt x="11" y="0"/>
                  </a:cubicBezTo>
                  <a:cubicBezTo>
                    <a:pt x="17" y="0"/>
                    <a:pt x="22" y="5"/>
                    <a:pt x="22" y="11"/>
                  </a:cubicBezTo>
                  <a:cubicBezTo>
                    <a:pt x="22" y="21"/>
                    <a:pt x="22" y="21"/>
                    <a:pt x="22" y="21"/>
                  </a:cubicBezTo>
                  <a:cubicBezTo>
                    <a:pt x="22" y="27"/>
                    <a:pt x="17" y="32"/>
                    <a:pt x="11" y="32"/>
                  </a:cubicBezTo>
                  <a:cubicBezTo>
                    <a:pt x="5" y="32"/>
                    <a:pt x="0" y="27"/>
                    <a:pt x="0" y="21"/>
                  </a:cubicBez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 name="Freeform 10"/>
            <p:cNvSpPr>
              <a:spLocks/>
            </p:cNvSpPr>
            <p:nvPr userDrawn="1"/>
          </p:nvSpPr>
          <p:spPr bwMode="auto">
            <a:xfrm>
              <a:off x="-990881" y="197552"/>
              <a:ext cx="369887" cy="246063"/>
            </a:xfrm>
            <a:custGeom>
              <a:avLst/>
              <a:gdLst>
                <a:gd name="T0" fmla="*/ 130 w 132"/>
                <a:gd name="T1" fmla="*/ 9 h 88"/>
                <a:gd name="T2" fmla="*/ 116 w 132"/>
                <a:gd name="T3" fmla="*/ 2 h 88"/>
                <a:gd name="T4" fmla="*/ 66 w 132"/>
                <a:gd name="T5" fmla="*/ 18 h 88"/>
                <a:gd name="T6" fmla="*/ 16 w 132"/>
                <a:gd name="T7" fmla="*/ 2 h 88"/>
                <a:gd name="T8" fmla="*/ 2 w 132"/>
                <a:gd name="T9" fmla="*/ 9 h 88"/>
                <a:gd name="T10" fmla="*/ 9 w 132"/>
                <a:gd name="T11" fmla="*/ 23 h 88"/>
                <a:gd name="T12" fmla="*/ 48 w 132"/>
                <a:gd name="T13" fmla="*/ 36 h 88"/>
                <a:gd name="T14" fmla="*/ 24 w 132"/>
                <a:gd name="T15" fmla="*/ 69 h 88"/>
                <a:gd name="T16" fmla="*/ 26 w 132"/>
                <a:gd name="T17" fmla="*/ 84 h 88"/>
                <a:gd name="T18" fmla="*/ 42 w 132"/>
                <a:gd name="T19" fmla="*/ 82 h 88"/>
                <a:gd name="T20" fmla="*/ 66 w 132"/>
                <a:gd name="T21" fmla="*/ 48 h 88"/>
                <a:gd name="T22" fmla="*/ 90 w 132"/>
                <a:gd name="T23" fmla="*/ 82 h 88"/>
                <a:gd name="T24" fmla="*/ 105 w 132"/>
                <a:gd name="T25" fmla="*/ 84 h 88"/>
                <a:gd name="T26" fmla="*/ 108 w 132"/>
                <a:gd name="T27" fmla="*/ 69 h 88"/>
                <a:gd name="T28" fmla="*/ 84 w 132"/>
                <a:gd name="T29" fmla="*/ 36 h 88"/>
                <a:gd name="T30" fmla="*/ 123 w 132"/>
                <a:gd name="T31" fmla="*/ 23 h 88"/>
                <a:gd name="T32" fmla="*/ 130 w 132"/>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88">
                  <a:moveTo>
                    <a:pt x="130" y="9"/>
                  </a:moveTo>
                  <a:cubicBezTo>
                    <a:pt x="128" y="3"/>
                    <a:pt x="122" y="0"/>
                    <a:pt x="116" y="2"/>
                  </a:cubicBezTo>
                  <a:cubicBezTo>
                    <a:pt x="66" y="18"/>
                    <a:pt x="66" y="18"/>
                    <a:pt x="66" y="18"/>
                  </a:cubicBezTo>
                  <a:cubicBezTo>
                    <a:pt x="16" y="2"/>
                    <a:pt x="16" y="2"/>
                    <a:pt x="16" y="2"/>
                  </a:cubicBezTo>
                  <a:cubicBezTo>
                    <a:pt x="10" y="0"/>
                    <a:pt x="4" y="3"/>
                    <a:pt x="2" y="9"/>
                  </a:cubicBezTo>
                  <a:cubicBezTo>
                    <a:pt x="0" y="15"/>
                    <a:pt x="3" y="21"/>
                    <a:pt x="9" y="23"/>
                  </a:cubicBezTo>
                  <a:cubicBezTo>
                    <a:pt x="48" y="36"/>
                    <a:pt x="48" y="36"/>
                    <a:pt x="48" y="36"/>
                  </a:cubicBezTo>
                  <a:cubicBezTo>
                    <a:pt x="24" y="69"/>
                    <a:pt x="24" y="69"/>
                    <a:pt x="24" y="69"/>
                  </a:cubicBezTo>
                  <a:cubicBezTo>
                    <a:pt x="20" y="74"/>
                    <a:pt x="21" y="81"/>
                    <a:pt x="26" y="84"/>
                  </a:cubicBezTo>
                  <a:cubicBezTo>
                    <a:pt x="31" y="88"/>
                    <a:pt x="38" y="87"/>
                    <a:pt x="42" y="82"/>
                  </a:cubicBezTo>
                  <a:cubicBezTo>
                    <a:pt x="66" y="48"/>
                    <a:pt x="66" y="48"/>
                    <a:pt x="66" y="48"/>
                  </a:cubicBezTo>
                  <a:cubicBezTo>
                    <a:pt x="90" y="82"/>
                    <a:pt x="90" y="82"/>
                    <a:pt x="90" y="82"/>
                  </a:cubicBezTo>
                  <a:cubicBezTo>
                    <a:pt x="94" y="87"/>
                    <a:pt x="100" y="88"/>
                    <a:pt x="105" y="84"/>
                  </a:cubicBezTo>
                  <a:cubicBezTo>
                    <a:pt x="110" y="81"/>
                    <a:pt x="111" y="74"/>
                    <a:pt x="108" y="69"/>
                  </a:cubicBezTo>
                  <a:cubicBezTo>
                    <a:pt x="84" y="36"/>
                    <a:pt x="84" y="36"/>
                    <a:pt x="84" y="36"/>
                  </a:cubicBezTo>
                  <a:cubicBezTo>
                    <a:pt x="123" y="23"/>
                    <a:pt x="123" y="23"/>
                    <a:pt x="123" y="23"/>
                  </a:cubicBezTo>
                  <a:cubicBezTo>
                    <a:pt x="128" y="21"/>
                    <a:pt x="132" y="15"/>
                    <a:pt x="130" y="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Freeform 11"/>
            <p:cNvSpPr>
              <a:spLocks/>
            </p:cNvSpPr>
            <p:nvPr userDrawn="1"/>
          </p:nvSpPr>
          <p:spPr bwMode="auto">
            <a:xfrm>
              <a:off x="-1140106" y="183264"/>
              <a:ext cx="47625" cy="69850"/>
            </a:xfrm>
            <a:custGeom>
              <a:avLst/>
              <a:gdLst>
                <a:gd name="T0" fmla="*/ 0 w 17"/>
                <a:gd name="T1" fmla="*/ 9 h 25"/>
                <a:gd name="T2" fmla="*/ 9 w 17"/>
                <a:gd name="T3" fmla="*/ 0 h 25"/>
                <a:gd name="T4" fmla="*/ 17 w 17"/>
                <a:gd name="T5" fmla="*/ 9 h 25"/>
                <a:gd name="T6" fmla="*/ 17 w 17"/>
                <a:gd name="T7" fmla="*/ 16 h 25"/>
                <a:gd name="T8" fmla="*/ 9 w 17"/>
                <a:gd name="T9" fmla="*/ 25 h 25"/>
                <a:gd name="T10" fmla="*/ 0 w 17"/>
                <a:gd name="T11" fmla="*/ 16 h 25"/>
                <a:gd name="T12" fmla="*/ 0 w 17"/>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9"/>
                  </a:moveTo>
                  <a:cubicBezTo>
                    <a:pt x="0" y="4"/>
                    <a:pt x="4" y="0"/>
                    <a:pt x="9" y="0"/>
                  </a:cubicBezTo>
                  <a:cubicBezTo>
                    <a:pt x="13" y="0"/>
                    <a:pt x="17" y="4"/>
                    <a:pt x="17" y="9"/>
                  </a:cubicBezTo>
                  <a:cubicBezTo>
                    <a:pt x="17" y="16"/>
                    <a:pt x="17" y="16"/>
                    <a:pt x="17" y="16"/>
                  </a:cubicBezTo>
                  <a:cubicBezTo>
                    <a:pt x="17" y="21"/>
                    <a:pt x="13" y="25"/>
                    <a:pt x="9" y="25"/>
                  </a:cubicBezTo>
                  <a:cubicBezTo>
                    <a:pt x="4" y="25"/>
                    <a:pt x="0" y="21"/>
                    <a:pt x="0" y="16"/>
                  </a:cubicBez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12"/>
            <p:cNvSpPr>
              <a:spLocks/>
            </p:cNvSpPr>
            <p:nvPr userDrawn="1"/>
          </p:nvSpPr>
          <p:spPr bwMode="auto">
            <a:xfrm>
              <a:off x="-1254406" y="256289"/>
              <a:ext cx="280987" cy="185738"/>
            </a:xfrm>
            <a:custGeom>
              <a:avLst/>
              <a:gdLst>
                <a:gd name="T0" fmla="*/ 99 w 100"/>
                <a:gd name="T1" fmla="*/ 6 h 66"/>
                <a:gd name="T2" fmla="*/ 88 w 100"/>
                <a:gd name="T3" fmla="*/ 1 h 66"/>
                <a:gd name="T4" fmla="*/ 50 w 100"/>
                <a:gd name="T5" fmla="*/ 14 h 66"/>
                <a:gd name="T6" fmla="*/ 12 w 100"/>
                <a:gd name="T7" fmla="*/ 1 h 66"/>
                <a:gd name="T8" fmla="*/ 1 w 100"/>
                <a:gd name="T9" fmla="*/ 6 h 66"/>
                <a:gd name="T10" fmla="*/ 6 w 100"/>
                <a:gd name="T11" fmla="*/ 17 h 66"/>
                <a:gd name="T12" fmla="*/ 36 w 100"/>
                <a:gd name="T13" fmla="*/ 27 h 66"/>
                <a:gd name="T14" fmla="*/ 18 w 100"/>
                <a:gd name="T15" fmla="*/ 52 h 66"/>
                <a:gd name="T16" fmla="*/ 20 w 100"/>
                <a:gd name="T17" fmla="*/ 64 h 66"/>
                <a:gd name="T18" fmla="*/ 31 w 100"/>
                <a:gd name="T19" fmla="*/ 62 h 66"/>
                <a:gd name="T20" fmla="*/ 50 w 100"/>
                <a:gd name="T21" fmla="*/ 36 h 66"/>
                <a:gd name="T22" fmla="*/ 68 w 100"/>
                <a:gd name="T23" fmla="*/ 62 h 66"/>
                <a:gd name="T24" fmla="*/ 80 w 100"/>
                <a:gd name="T25" fmla="*/ 64 h 66"/>
                <a:gd name="T26" fmla="*/ 82 w 100"/>
                <a:gd name="T27" fmla="*/ 52 h 66"/>
                <a:gd name="T28" fmla="*/ 63 w 100"/>
                <a:gd name="T29" fmla="*/ 27 h 66"/>
                <a:gd name="T30" fmla="*/ 93 w 100"/>
                <a:gd name="T31" fmla="*/ 17 h 66"/>
                <a:gd name="T32" fmla="*/ 99 w 100"/>
                <a:gd name="T33"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6">
                  <a:moveTo>
                    <a:pt x="99" y="6"/>
                  </a:moveTo>
                  <a:cubicBezTo>
                    <a:pt x="97" y="2"/>
                    <a:pt x="92" y="0"/>
                    <a:pt x="88" y="1"/>
                  </a:cubicBezTo>
                  <a:cubicBezTo>
                    <a:pt x="50" y="14"/>
                    <a:pt x="50" y="14"/>
                    <a:pt x="50" y="14"/>
                  </a:cubicBezTo>
                  <a:cubicBezTo>
                    <a:pt x="12" y="1"/>
                    <a:pt x="12" y="1"/>
                    <a:pt x="12" y="1"/>
                  </a:cubicBezTo>
                  <a:cubicBezTo>
                    <a:pt x="7" y="0"/>
                    <a:pt x="2" y="2"/>
                    <a:pt x="1" y="6"/>
                  </a:cubicBezTo>
                  <a:cubicBezTo>
                    <a:pt x="0" y="11"/>
                    <a:pt x="2" y="15"/>
                    <a:pt x="6" y="17"/>
                  </a:cubicBezTo>
                  <a:cubicBezTo>
                    <a:pt x="36" y="27"/>
                    <a:pt x="36" y="27"/>
                    <a:pt x="36" y="27"/>
                  </a:cubicBezTo>
                  <a:cubicBezTo>
                    <a:pt x="18" y="52"/>
                    <a:pt x="18" y="52"/>
                    <a:pt x="18" y="52"/>
                  </a:cubicBezTo>
                  <a:cubicBezTo>
                    <a:pt x="15" y="56"/>
                    <a:pt x="16" y="61"/>
                    <a:pt x="20" y="64"/>
                  </a:cubicBezTo>
                  <a:cubicBezTo>
                    <a:pt x="23" y="66"/>
                    <a:pt x="29" y="66"/>
                    <a:pt x="31" y="62"/>
                  </a:cubicBezTo>
                  <a:cubicBezTo>
                    <a:pt x="50" y="36"/>
                    <a:pt x="50" y="36"/>
                    <a:pt x="50" y="36"/>
                  </a:cubicBezTo>
                  <a:cubicBezTo>
                    <a:pt x="68" y="62"/>
                    <a:pt x="68" y="62"/>
                    <a:pt x="68" y="62"/>
                  </a:cubicBezTo>
                  <a:cubicBezTo>
                    <a:pt x="71" y="66"/>
                    <a:pt x="76" y="66"/>
                    <a:pt x="80" y="64"/>
                  </a:cubicBezTo>
                  <a:cubicBezTo>
                    <a:pt x="84" y="61"/>
                    <a:pt x="84" y="56"/>
                    <a:pt x="82" y="52"/>
                  </a:cubicBezTo>
                  <a:cubicBezTo>
                    <a:pt x="63" y="27"/>
                    <a:pt x="63" y="27"/>
                    <a:pt x="63" y="27"/>
                  </a:cubicBezTo>
                  <a:cubicBezTo>
                    <a:pt x="93" y="17"/>
                    <a:pt x="93" y="17"/>
                    <a:pt x="93" y="17"/>
                  </a:cubicBezTo>
                  <a:cubicBezTo>
                    <a:pt x="98" y="15"/>
                    <a:pt x="100" y="11"/>
                    <a:pt x="99"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13"/>
            <p:cNvSpPr>
              <a:spLocks/>
            </p:cNvSpPr>
            <p:nvPr userDrawn="1"/>
          </p:nvSpPr>
          <p:spPr bwMode="auto">
            <a:xfrm>
              <a:off x="-1363943" y="249939"/>
              <a:ext cx="36512" cy="47625"/>
            </a:xfrm>
            <a:custGeom>
              <a:avLst/>
              <a:gdLst>
                <a:gd name="T0" fmla="*/ 0 w 13"/>
                <a:gd name="T1" fmla="*/ 6 h 17"/>
                <a:gd name="T2" fmla="*/ 7 w 13"/>
                <a:gd name="T3" fmla="*/ 0 h 17"/>
                <a:gd name="T4" fmla="*/ 13 w 13"/>
                <a:gd name="T5" fmla="*/ 6 h 17"/>
                <a:gd name="T6" fmla="*/ 13 w 13"/>
                <a:gd name="T7" fmla="*/ 11 h 17"/>
                <a:gd name="T8" fmla="*/ 7 w 13"/>
                <a:gd name="T9" fmla="*/ 17 h 17"/>
                <a:gd name="T10" fmla="*/ 0 w 13"/>
                <a:gd name="T11" fmla="*/ 11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cubicBezTo>
                    <a:pt x="0" y="2"/>
                    <a:pt x="3" y="0"/>
                    <a:pt x="7" y="0"/>
                  </a:cubicBezTo>
                  <a:cubicBezTo>
                    <a:pt x="10" y="0"/>
                    <a:pt x="13" y="2"/>
                    <a:pt x="13" y="6"/>
                  </a:cubicBezTo>
                  <a:cubicBezTo>
                    <a:pt x="13" y="11"/>
                    <a:pt x="13" y="11"/>
                    <a:pt x="13" y="11"/>
                  </a:cubicBezTo>
                  <a:cubicBezTo>
                    <a:pt x="13" y="15"/>
                    <a:pt x="10" y="17"/>
                    <a:pt x="7" y="17"/>
                  </a:cubicBezTo>
                  <a:cubicBezTo>
                    <a:pt x="3" y="17"/>
                    <a:pt x="0" y="15"/>
                    <a:pt x="0" y="11"/>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14"/>
            <p:cNvSpPr>
              <a:spLocks/>
            </p:cNvSpPr>
            <p:nvPr userDrawn="1"/>
          </p:nvSpPr>
          <p:spPr bwMode="auto">
            <a:xfrm>
              <a:off x="-1451256" y="300739"/>
              <a:ext cx="211137" cy="141288"/>
            </a:xfrm>
            <a:custGeom>
              <a:avLst/>
              <a:gdLst>
                <a:gd name="T0" fmla="*/ 74 w 75"/>
                <a:gd name="T1" fmla="*/ 5 h 50"/>
                <a:gd name="T2" fmla="*/ 66 w 75"/>
                <a:gd name="T3" fmla="*/ 1 h 50"/>
                <a:gd name="T4" fmla="*/ 38 w 75"/>
                <a:gd name="T5" fmla="*/ 11 h 50"/>
                <a:gd name="T6" fmla="*/ 9 w 75"/>
                <a:gd name="T7" fmla="*/ 1 h 50"/>
                <a:gd name="T8" fmla="*/ 1 w 75"/>
                <a:gd name="T9" fmla="*/ 5 h 50"/>
                <a:gd name="T10" fmla="*/ 5 w 75"/>
                <a:gd name="T11" fmla="*/ 13 h 50"/>
                <a:gd name="T12" fmla="*/ 28 w 75"/>
                <a:gd name="T13" fmla="*/ 20 h 50"/>
                <a:gd name="T14" fmla="*/ 14 w 75"/>
                <a:gd name="T15" fmla="*/ 39 h 50"/>
                <a:gd name="T16" fmla="*/ 15 w 75"/>
                <a:gd name="T17" fmla="*/ 48 h 50"/>
                <a:gd name="T18" fmla="*/ 24 w 75"/>
                <a:gd name="T19" fmla="*/ 47 h 50"/>
                <a:gd name="T20" fmla="*/ 38 w 75"/>
                <a:gd name="T21" fmla="*/ 28 h 50"/>
                <a:gd name="T22" fmla="*/ 51 w 75"/>
                <a:gd name="T23" fmla="*/ 47 h 50"/>
                <a:gd name="T24" fmla="*/ 60 w 75"/>
                <a:gd name="T25" fmla="*/ 48 h 50"/>
                <a:gd name="T26" fmla="*/ 62 w 75"/>
                <a:gd name="T27" fmla="*/ 39 h 50"/>
                <a:gd name="T28" fmla="*/ 48 w 75"/>
                <a:gd name="T29" fmla="*/ 20 h 50"/>
                <a:gd name="T30" fmla="*/ 70 w 75"/>
                <a:gd name="T31" fmla="*/ 13 h 50"/>
                <a:gd name="T32" fmla="*/ 74 w 75"/>
                <a:gd name="T3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0">
                  <a:moveTo>
                    <a:pt x="74" y="5"/>
                  </a:moveTo>
                  <a:cubicBezTo>
                    <a:pt x="73" y="2"/>
                    <a:pt x="69" y="0"/>
                    <a:pt x="66" y="1"/>
                  </a:cubicBezTo>
                  <a:cubicBezTo>
                    <a:pt x="38" y="11"/>
                    <a:pt x="38" y="11"/>
                    <a:pt x="38" y="11"/>
                  </a:cubicBezTo>
                  <a:cubicBezTo>
                    <a:pt x="9" y="1"/>
                    <a:pt x="9" y="1"/>
                    <a:pt x="9" y="1"/>
                  </a:cubicBezTo>
                  <a:cubicBezTo>
                    <a:pt x="6" y="0"/>
                    <a:pt x="2" y="2"/>
                    <a:pt x="1" y="5"/>
                  </a:cubicBezTo>
                  <a:cubicBezTo>
                    <a:pt x="0" y="9"/>
                    <a:pt x="2" y="12"/>
                    <a:pt x="5" y="13"/>
                  </a:cubicBezTo>
                  <a:cubicBezTo>
                    <a:pt x="28" y="20"/>
                    <a:pt x="28" y="20"/>
                    <a:pt x="28" y="20"/>
                  </a:cubicBezTo>
                  <a:cubicBezTo>
                    <a:pt x="14" y="39"/>
                    <a:pt x="14" y="39"/>
                    <a:pt x="14" y="39"/>
                  </a:cubicBezTo>
                  <a:cubicBezTo>
                    <a:pt x="12" y="42"/>
                    <a:pt x="12" y="46"/>
                    <a:pt x="15" y="48"/>
                  </a:cubicBezTo>
                  <a:cubicBezTo>
                    <a:pt x="18" y="50"/>
                    <a:pt x="22" y="49"/>
                    <a:pt x="24" y="47"/>
                  </a:cubicBezTo>
                  <a:cubicBezTo>
                    <a:pt x="38" y="28"/>
                    <a:pt x="38" y="28"/>
                    <a:pt x="38" y="28"/>
                  </a:cubicBezTo>
                  <a:cubicBezTo>
                    <a:pt x="51" y="47"/>
                    <a:pt x="51" y="47"/>
                    <a:pt x="51" y="47"/>
                  </a:cubicBezTo>
                  <a:cubicBezTo>
                    <a:pt x="53" y="49"/>
                    <a:pt x="57" y="50"/>
                    <a:pt x="60" y="48"/>
                  </a:cubicBezTo>
                  <a:cubicBezTo>
                    <a:pt x="63" y="46"/>
                    <a:pt x="64" y="42"/>
                    <a:pt x="62" y="39"/>
                  </a:cubicBezTo>
                  <a:cubicBezTo>
                    <a:pt x="48" y="20"/>
                    <a:pt x="48" y="20"/>
                    <a:pt x="48" y="20"/>
                  </a:cubicBezTo>
                  <a:cubicBezTo>
                    <a:pt x="70" y="13"/>
                    <a:pt x="70" y="13"/>
                    <a:pt x="70" y="13"/>
                  </a:cubicBezTo>
                  <a:cubicBezTo>
                    <a:pt x="73" y="12"/>
                    <a:pt x="75" y="9"/>
                    <a:pt x="74"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15"/>
            <p:cNvSpPr>
              <a:spLocks noEditPoints="1"/>
            </p:cNvSpPr>
            <p:nvPr userDrawn="1"/>
          </p:nvSpPr>
          <p:spPr bwMode="auto">
            <a:xfrm>
              <a:off x="-1995768" y="421389"/>
              <a:ext cx="325437" cy="396875"/>
            </a:xfrm>
            <a:custGeom>
              <a:avLst/>
              <a:gdLst>
                <a:gd name="T0" fmla="*/ 58 w 116"/>
                <a:gd name="T1" fmla="*/ 141 h 141"/>
                <a:gd name="T2" fmla="*/ 0 w 116"/>
                <a:gd name="T3" fmla="*/ 71 h 141"/>
                <a:gd name="T4" fmla="*/ 58 w 116"/>
                <a:gd name="T5" fmla="*/ 0 h 141"/>
                <a:gd name="T6" fmla="*/ 116 w 116"/>
                <a:gd name="T7" fmla="*/ 71 h 141"/>
                <a:gd name="T8" fmla="*/ 58 w 116"/>
                <a:gd name="T9" fmla="*/ 141 h 141"/>
                <a:gd name="T10" fmla="*/ 59 w 116"/>
                <a:gd name="T11" fmla="*/ 16 h 141"/>
                <a:gd name="T12" fmla="*/ 22 w 116"/>
                <a:gd name="T13" fmla="*/ 71 h 141"/>
                <a:gd name="T14" fmla="*/ 32 w 116"/>
                <a:gd name="T15" fmla="*/ 113 h 141"/>
                <a:gd name="T16" fmla="*/ 58 w 116"/>
                <a:gd name="T17" fmla="*/ 125 h 141"/>
                <a:gd name="T18" fmla="*/ 94 w 116"/>
                <a:gd name="T19" fmla="*/ 71 h 141"/>
                <a:gd name="T20" fmla="*/ 59 w 116"/>
                <a:gd name="T21"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58" y="141"/>
                  </a:moveTo>
                  <a:cubicBezTo>
                    <a:pt x="20" y="141"/>
                    <a:pt x="0" y="116"/>
                    <a:pt x="0" y="71"/>
                  </a:cubicBezTo>
                  <a:cubicBezTo>
                    <a:pt x="0" y="25"/>
                    <a:pt x="21" y="0"/>
                    <a:pt x="58" y="0"/>
                  </a:cubicBezTo>
                  <a:cubicBezTo>
                    <a:pt x="96" y="0"/>
                    <a:pt x="116" y="25"/>
                    <a:pt x="116" y="71"/>
                  </a:cubicBezTo>
                  <a:cubicBezTo>
                    <a:pt x="116" y="116"/>
                    <a:pt x="96" y="141"/>
                    <a:pt x="58" y="141"/>
                  </a:cubicBezTo>
                  <a:moveTo>
                    <a:pt x="59" y="16"/>
                  </a:moveTo>
                  <a:cubicBezTo>
                    <a:pt x="35" y="16"/>
                    <a:pt x="22" y="35"/>
                    <a:pt x="22" y="71"/>
                  </a:cubicBezTo>
                  <a:cubicBezTo>
                    <a:pt x="22" y="88"/>
                    <a:pt x="26" y="104"/>
                    <a:pt x="32" y="113"/>
                  </a:cubicBezTo>
                  <a:cubicBezTo>
                    <a:pt x="37" y="121"/>
                    <a:pt x="47" y="125"/>
                    <a:pt x="58" y="125"/>
                  </a:cubicBezTo>
                  <a:cubicBezTo>
                    <a:pt x="82" y="125"/>
                    <a:pt x="94" y="107"/>
                    <a:pt x="94" y="71"/>
                  </a:cubicBezTo>
                  <a:cubicBezTo>
                    <a:pt x="94" y="34"/>
                    <a:pt x="82" y="16"/>
                    <a:pt x="59" y="1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6"/>
            <p:cNvSpPr>
              <a:spLocks/>
            </p:cNvSpPr>
            <p:nvPr userDrawn="1"/>
          </p:nvSpPr>
          <p:spPr bwMode="auto">
            <a:xfrm>
              <a:off x="-1648106" y="394402"/>
              <a:ext cx="193675" cy="417513"/>
            </a:xfrm>
            <a:custGeom>
              <a:avLst/>
              <a:gdLst>
                <a:gd name="T0" fmla="*/ 67 w 69"/>
                <a:gd name="T1" fmla="*/ 16 h 149"/>
                <a:gd name="T2" fmla="*/ 50 w 69"/>
                <a:gd name="T3" fmla="*/ 15 h 149"/>
                <a:gd name="T4" fmla="*/ 37 w 69"/>
                <a:gd name="T5" fmla="*/ 33 h 149"/>
                <a:gd name="T6" fmla="*/ 37 w 69"/>
                <a:gd name="T7" fmla="*/ 52 h 149"/>
                <a:gd name="T8" fmla="*/ 64 w 69"/>
                <a:gd name="T9" fmla="*/ 52 h 149"/>
                <a:gd name="T10" fmla="*/ 64 w 69"/>
                <a:gd name="T11" fmla="*/ 65 h 149"/>
                <a:gd name="T12" fmla="*/ 37 w 69"/>
                <a:gd name="T13" fmla="*/ 65 h 149"/>
                <a:gd name="T14" fmla="*/ 37 w 69"/>
                <a:gd name="T15" fmla="*/ 149 h 149"/>
                <a:gd name="T16" fmla="*/ 17 w 69"/>
                <a:gd name="T17" fmla="*/ 149 h 149"/>
                <a:gd name="T18" fmla="*/ 17 w 69"/>
                <a:gd name="T19" fmla="*/ 65 h 149"/>
                <a:gd name="T20" fmla="*/ 0 w 69"/>
                <a:gd name="T21" fmla="*/ 65 h 149"/>
                <a:gd name="T22" fmla="*/ 0 w 69"/>
                <a:gd name="T23" fmla="*/ 54 h 149"/>
                <a:gd name="T24" fmla="*/ 17 w 69"/>
                <a:gd name="T25" fmla="*/ 51 h 149"/>
                <a:gd name="T26" fmla="*/ 17 w 69"/>
                <a:gd name="T27" fmla="*/ 35 h 149"/>
                <a:gd name="T28" fmla="*/ 22 w 69"/>
                <a:gd name="T29" fmla="*/ 11 h 149"/>
                <a:gd name="T30" fmla="*/ 44 w 69"/>
                <a:gd name="T31" fmla="*/ 0 h 149"/>
                <a:gd name="T32" fmla="*/ 69 w 69"/>
                <a:gd name="T33" fmla="*/ 4 h 149"/>
                <a:gd name="T34" fmla="*/ 67 w 69"/>
                <a:gd name="T35" fmla="*/ 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9">
                  <a:moveTo>
                    <a:pt x="67" y="16"/>
                  </a:moveTo>
                  <a:cubicBezTo>
                    <a:pt x="65" y="16"/>
                    <a:pt x="59" y="15"/>
                    <a:pt x="50" y="15"/>
                  </a:cubicBezTo>
                  <a:cubicBezTo>
                    <a:pt x="40" y="15"/>
                    <a:pt x="37" y="19"/>
                    <a:pt x="37" y="33"/>
                  </a:cubicBezTo>
                  <a:cubicBezTo>
                    <a:pt x="37" y="52"/>
                    <a:pt x="37" y="52"/>
                    <a:pt x="37" y="52"/>
                  </a:cubicBezTo>
                  <a:cubicBezTo>
                    <a:pt x="64" y="52"/>
                    <a:pt x="64" y="52"/>
                    <a:pt x="64" y="52"/>
                  </a:cubicBezTo>
                  <a:cubicBezTo>
                    <a:pt x="64" y="65"/>
                    <a:pt x="64" y="65"/>
                    <a:pt x="64" y="65"/>
                  </a:cubicBezTo>
                  <a:cubicBezTo>
                    <a:pt x="37" y="65"/>
                    <a:pt x="37" y="65"/>
                    <a:pt x="37" y="65"/>
                  </a:cubicBezTo>
                  <a:cubicBezTo>
                    <a:pt x="37" y="149"/>
                    <a:pt x="37" y="149"/>
                    <a:pt x="37" y="149"/>
                  </a:cubicBezTo>
                  <a:cubicBezTo>
                    <a:pt x="17" y="149"/>
                    <a:pt x="17" y="149"/>
                    <a:pt x="17" y="149"/>
                  </a:cubicBezTo>
                  <a:cubicBezTo>
                    <a:pt x="17" y="65"/>
                    <a:pt x="17" y="65"/>
                    <a:pt x="17" y="65"/>
                  </a:cubicBezTo>
                  <a:cubicBezTo>
                    <a:pt x="0" y="65"/>
                    <a:pt x="0" y="65"/>
                    <a:pt x="0" y="65"/>
                  </a:cubicBezTo>
                  <a:cubicBezTo>
                    <a:pt x="0" y="54"/>
                    <a:pt x="0" y="54"/>
                    <a:pt x="0" y="54"/>
                  </a:cubicBezTo>
                  <a:cubicBezTo>
                    <a:pt x="17" y="51"/>
                    <a:pt x="17" y="51"/>
                    <a:pt x="17" y="51"/>
                  </a:cubicBezTo>
                  <a:cubicBezTo>
                    <a:pt x="17" y="35"/>
                    <a:pt x="17" y="35"/>
                    <a:pt x="17" y="35"/>
                  </a:cubicBezTo>
                  <a:cubicBezTo>
                    <a:pt x="17" y="21"/>
                    <a:pt x="18" y="16"/>
                    <a:pt x="22" y="11"/>
                  </a:cubicBezTo>
                  <a:cubicBezTo>
                    <a:pt x="27" y="4"/>
                    <a:pt x="34" y="0"/>
                    <a:pt x="44" y="0"/>
                  </a:cubicBezTo>
                  <a:cubicBezTo>
                    <a:pt x="54" y="0"/>
                    <a:pt x="66" y="3"/>
                    <a:pt x="69" y="4"/>
                  </a:cubicBezTo>
                  <a:lnTo>
                    <a:pt x="67"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7"/>
            <p:cNvSpPr>
              <a:spLocks/>
            </p:cNvSpPr>
            <p:nvPr userDrawn="1"/>
          </p:nvSpPr>
          <p:spPr bwMode="auto">
            <a:xfrm>
              <a:off x="-1456018" y="534102"/>
              <a:ext cx="190500" cy="284163"/>
            </a:xfrm>
            <a:custGeom>
              <a:avLst/>
              <a:gdLst>
                <a:gd name="T0" fmla="*/ 31 w 68"/>
                <a:gd name="T1" fmla="*/ 101 h 101"/>
                <a:gd name="T2" fmla="*/ 0 w 68"/>
                <a:gd name="T3" fmla="*/ 96 h 101"/>
                <a:gd name="T4" fmla="*/ 3 w 68"/>
                <a:gd name="T5" fmla="*/ 83 h 101"/>
                <a:gd name="T6" fmla="*/ 27 w 68"/>
                <a:gd name="T7" fmla="*/ 86 h 101"/>
                <a:gd name="T8" fmla="*/ 48 w 68"/>
                <a:gd name="T9" fmla="*/ 72 h 101"/>
                <a:gd name="T10" fmla="*/ 31 w 68"/>
                <a:gd name="T11" fmla="*/ 57 h 101"/>
                <a:gd name="T12" fmla="*/ 1 w 68"/>
                <a:gd name="T13" fmla="*/ 29 h 101"/>
                <a:gd name="T14" fmla="*/ 35 w 68"/>
                <a:gd name="T15" fmla="*/ 0 h 101"/>
                <a:gd name="T16" fmla="*/ 63 w 68"/>
                <a:gd name="T17" fmla="*/ 5 h 101"/>
                <a:gd name="T18" fmla="*/ 60 w 68"/>
                <a:gd name="T19" fmla="*/ 17 h 101"/>
                <a:gd name="T20" fmla="*/ 37 w 68"/>
                <a:gd name="T21" fmla="*/ 14 h 101"/>
                <a:gd name="T22" fmla="*/ 21 w 68"/>
                <a:gd name="T23" fmla="*/ 27 h 101"/>
                <a:gd name="T24" fmla="*/ 68 w 68"/>
                <a:gd name="T25" fmla="*/ 69 h 101"/>
                <a:gd name="T26" fmla="*/ 31 w 68"/>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01">
                  <a:moveTo>
                    <a:pt x="31" y="101"/>
                  </a:moveTo>
                  <a:cubicBezTo>
                    <a:pt x="21" y="101"/>
                    <a:pt x="12" y="99"/>
                    <a:pt x="0" y="96"/>
                  </a:cubicBezTo>
                  <a:cubicBezTo>
                    <a:pt x="3" y="83"/>
                    <a:pt x="3" y="83"/>
                    <a:pt x="3" y="83"/>
                  </a:cubicBezTo>
                  <a:cubicBezTo>
                    <a:pt x="13" y="85"/>
                    <a:pt x="20" y="86"/>
                    <a:pt x="27" y="86"/>
                  </a:cubicBezTo>
                  <a:cubicBezTo>
                    <a:pt x="41" y="86"/>
                    <a:pt x="48" y="81"/>
                    <a:pt x="48" y="72"/>
                  </a:cubicBezTo>
                  <a:cubicBezTo>
                    <a:pt x="48" y="64"/>
                    <a:pt x="45" y="61"/>
                    <a:pt x="31" y="57"/>
                  </a:cubicBezTo>
                  <a:cubicBezTo>
                    <a:pt x="14" y="52"/>
                    <a:pt x="1" y="47"/>
                    <a:pt x="1" y="29"/>
                  </a:cubicBezTo>
                  <a:cubicBezTo>
                    <a:pt x="1" y="10"/>
                    <a:pt x="14" y="0"/>
                    <a:pt x="35" y="0"/>
                  </a:cubicBezTo>
                  <a:cubicBezTo>
                    <a:pt x="43" y="0"/>
                    <a:pt x="52" y="1"/>
                    <a:pt x="63" y="5"/>
                  </a:cubicBezTo>
                  <a:cubicBezTo>
                    <a:pt x="60" y="17"/>
                    <a:pt x="60" y="17"/>
                    <a:pt x="60" y="17"/>
                  </a:cubicBezTo>
                  <a:cubicBezTo>
                    <a:pt x="53" y="16"/>
                    <a:pt x="45" y="14"/>
                    <a:pt x="37" y="14"/>
                  </a:cubicBezTo>
                  <a:cubicBezTo>
                    <a:pt x="27" y="14"/>
                    <a:pt x="21" y="19"/>
                    <a:pt x="21" y="27"/>
                  </a:cubicBezTo>
                  <a:cubicBezTo>
                    <a:pt x="21" y="47"/>
                    <a:pt x="68" y="34"/>
                    <a:pt x="68" y="69"/>
                  </a:cubicBezTo>
                  <a:cubicBezTo>
                    <a:pt x="68" y="89"/>
                    <a:pt x="54" y="101"/>
                    <a:pt x="31" y="10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8"/>
            <p:cNvSpPr>
              <a:spLocks/>
            </p:cNvSpPr>
            <p:nvPr userDrawn="1"/>
          </p:nvSpPr>
          <p:spPr bwMode="auto">
            <a:xfrm>
              <a:off x="-1262343" y="464252"/>
              <a:ext cx="187325" cy="354013"/>
            </a:xfrm>
            <a:custGeom>
              <a:avLst/>
              <a:gdLst>
                <a:gd name="T0" fmla="*/ 39 w 67"/>
                <a:gd name="T1" fmla="*/ 126 h 126"/>
                <a:gd name="T2" fmla="*/ 19 w 67"/>
                <a:gd name="T3" fmla="*/ 115 h 126"/>
                <a:gd name="T4" fmla="*/ 17 w 67"/>
                <a:gd name="T5" fmla="*/ 93 h 126"/>
                <a:gd name="T6" fmla="*/ 17 w 67"/>
                <a:gd name="T7" fmla="*/ 40 h 126"/>
                <a:gd name="T8" fmla="*/ 0 w 67"/>
                <a:gd name="T9" fmla="*/ 40 h 126"/>
                <a:gd name="T10" fmla="*/ 0 w 67"/>
                <a:gd name="T11" fmla="*/ 29 h 126"/>
                <a:gd name="T12" fmla="*/ 17 w 67"/>
                <a:gd name="T13" fmla="*/ 27 h 126"/>
                <a:gd name="T14" fmla="*/ 17 w 67"/>
                <a:gd name="T15" fmla="*/ 0 h 126"/>
                <a:gd name="T16" fmla="*/ 37 w 67"/>
                <a:gd name="T17" fmla="*/ 0 h 126"/>
                <a:gd name="T18" fmla="*/ 37 w 67"/>
                <a:gd name="T19" fmla="*/ 27 h 126"/>
                <a:gd name="T20" fmla="*/ 63 w 67"/>
                <a:gd name="T21" fmla="*/ 27 h 126"/>
                <a:gd name="T22" fmla="*/ 63 w 67"/>
                <a:gd name="T23" fmla="*/ 40 h 126"/>
                <a:gd name="T24" fmla="*/ 37 w 67"/>
                <a:gd name="T25" fmla="*/ 40 h 126"/>
                <a:gd name="T26" fmla="*/ 37 w 67"/>
                <a:gd name="T27" fmla="*/ 87 h 126"/>
                <a:gd name="T28" fmla="*/ 38 w 67"/>
                <a:gd name="T29" fmla="*/ 106 h 126"/>
                <a:gd name="T30" fmla="*/ 47 w 67"/>
                <a:gd name="T31" fmla="*/ 110 h 126"/>
                <a:gd name="T32" fmla="*/ 64 w 67"/>
                <a:gd name="T33" fmla="*/ 107 h 126"/>
                <a:gd name="T34" fmla="*/ 67 w 67"/>
                <a:gd name="T35" fmla="*/ 120 h 126"/>
                <a:gd name="T36" fmla="*/ 39 w 67"/>
                <a:gd name="T3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26">
                  <a:moveTo>
                    <a:pt x="39" y="126"/>
                  </a:moveTo>
                  <a:cubicBezTo>
                    <a:pt x="30" y="126"/>
                    <a:pt x="23" y="122"/>
                    <a:pt x="19" y="115"/>
                  </a:cubicBezTo>
                  <a:cubicBezTo>
                    <a:pt x="17" y="111"/>
                    <a:pt x="17" y="106"/>
                    <a:pt x="17" y="93"/>
                  </a:cubicBezTo>
                  <a:cubicBezTo>
                    <a:pt x="17" y="40"/>
                    <a:pt x="17" y="40"/>
                    <a:pt x="17" y="40"/>
                  </a:cubicBezTo>
                  <a:cubicBezTo>
                    <a:pt x="0" y="40"/>
                    <a:pt x="0" y="40"/>
                    <a:pt x="0" y="40"/>
                  </a:cubicBezTo>
                  <a:cubicBezTo>
                    <a:pt x="0" y="29"/>
                    <a:pt x="0" y="29"/>
                    <a:pt x="0" y="29"/>
                  </a:cubicBezTo>
                  <a:cubicBezTo>
                    <a:pt x="17" y="27"/>
                    <a:pt x="17" y="27"/>
                    <a:pt x="17" y="27"/>
                  </a:cubicBezTo>
                  <a:cubicBezTo>
                    <a:pt x="17" y="0"/>
                    <a:pt x="17" y="0"/>
                    <a:pt x="17" y="0"/>
                  </a:cubicBezTo>
                  <a:cubicBezTo>
                    <a:pt x="37" y="0"/>
                    <a:pt x="37" y="0"/>
                    <a:pt x="37" y="0"/>
                  </a:cubicBezTo>
                  <a:cubicBezTo>
                    <a:pt x="37" y="27"/>
                    <a:pt x="37" y="27"/>
                    <a:pt x="37" y="27"/>
                  </a:cubicBezTo>
                  <a:cubicBezTo>
                    <a:pt x="63" y="27"/>
                    <a:pt x="63" y="27"/>
                    <a:pt x="63" y="27"/>
                  </a:cubicBezTo>
                  <a:cubicBezTo>
                    <a:pt x="63" y="40"/>
                    <a:pt x="63" y="40"/>
                    <a:pt x="63" y="40"/>
                  </a:cubicBezTo>
                  <a:cubicBezTo>
                    <a:pt x="37" y="40"/>
                    <a:pt x="37" y="40"/>
                    <a:pt x="37" y="40"/>
                  </a:cubicBezTo>
                  <a:cubicBezTo>
                    <a:pt x="37" y="87"/>
                    <a:pt x="37" y="87"/>
                    <a:pt x="37" y="87"/>
                  </a:cubicBezTo>
                  <a:cubicBezTo>
                    <a:pt x="37" y="104"/>
                    <a:pt x="37" y="104"/>
                    <a:pt x="38" y="106"/>
                  </a:cubicBezTo>
                  <a:cubicBezTo>
                    <a:pt x="40" y="109"/>
                    <a:pt x="43" y="110"/>
                    <a:pt x="47" y="110"/>
                  </a:cubicBezTo>
                  <a:cubicBezTo>
                    <a:pt x="52" y="110"/>
                    <a:pt x="56" y="109"/>
                    <a:pt x="64" y="107"/>
                  </a:cubicBezTo>
                  <a:cubicBezTo>
                    <a:pt x="67" y="120"/>
                    <a:pt x="67" y="120"/>
                    <a:pt x="67" y="120"/>
                  </a:cubicBezTo>
                  <a:cubicBezTo>
                    <a:pt x="55" y="124"/>
                    <a:pt x="47" y="126"/>
                    <a:pt x="39" y="1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9"/>
            <p:cNvSpPr>
              <a:spLocks noEditPoints="1"/>
            </p:cNvSpPr>
            <p:nvPr userDrawn="1"/>
          </p:nvSpPr>
          <p:spPr bwMode="auto">
            <a:xfrm>
              <a:off x="-1071843" y="530927"/>
              <a:ext cx="230187" cy="287338"/>
            </a:xfrm>
            <a:custGeom>
              <a:avLst/>
              <a:gdLst>
                <a:gd name="T0" fmla="*/ 21 w 82"/>
                <a:gd name="T1" fmla="*/ 54 h 102"/>
                <a:gd name="T2" fmla="*/ 21 w 82"/>
                <a:gd name="T3" fmla="*/ 57 h 102"/>
                <a:gd name="T4" fmla="*/ 45 w 82"/>
                <a:gd name="T5" fmla="*/ 85 h 102"/>
                <a:gd name="T6" fmla="*/ 77 w 82"/>
                <a:gd name="T7" fmla="*/ 79 h 102"/>
                <a:gd name="T8" fmla="*/ 81 w 82"/>
                <a:gd name="T9" fmla="*/ 90 h 102"/>
                <a:gd name="T10" fmla="*/ 39 w 82"/>
                <a:gd name="T11" fmla="*/ 102 h 102"/>
                <a:gd name="T12" fmla="*/ 0 w 82"/>
                <a:gd name="T13" fmla="*/ 54 h 102"/>
                <a:gd name="T14" fmla="*/ 43 w 82"/>
                <a:gd name="T15" fmla="*/ 0 h 102"/>
                <a:gd name="T16" fmla="*/ 82 w 82"/>
                <a:gd name="T17" fmla="*/ 49 h 102"/>
                <a:gd name="T18" fmla="*/ 82 w 82"/>
                <a:gd name="T19" fmla="*/ 54 h 102"/>
                <a:gd name="T20" fmla="*/ 21 w 82"/>
                <a:gd name="T21" fmla="*/ 54 h 102"/>
                <a:gd name="T22" fmla="*/ 44 w 82"/>
                <a:gd name="T23" fmla="*/ 14 h 102"/>
                <a:gd name="T24" fmla="*/ 22 w 82"/>
                <a:gd name="T25" fmla="*/ 42 h 102"/>
                <a:gd name="T26" fmla="*/ 63 w 82"/>
                <a:gd name="T27" fmla="*/ 40 h 102"/>
                <a:gd name="T28" fmla="*/ 44 w 82"/>
                <a:gd name="T2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02">
                  <a:moveTo>
                    <a:pt x="21" y="54"/>
                  </a:moveTo>
                  <a:cubicBezTo>
                    <a:pt x="21" y="57"/>
                    <a:pt x="21" y="57"/>
                    <a:pt x="21" y="57"/>
                  </a:cubicBezTo>
                  <a:cubicBezTo>
                    <a:pt x="21" y="76"/>
                    <a:pt x="29" y="85"/>
                    <a:pt x="45" y="85"/>
                  </a:cubicBezTo>
                  <a:cubicBezTo>
                    <a:pt x="53" y="85"/>
                    <a:pt x="61" y="84"/>
                    <a:pt x="77" y="79"/>
                  </a:cubicBezTo>
                  <a:cubicBezTo>
                    <a:pt x="81" y="90"/>
                    <a:pt x="81" y="90"/>
                    <a:pt x="81" y="90"/>
                  </a:cubicBezTo>
                  <a:cubicBezTo>
                    <a:pt x="61" y="99"/>
                    <a:pt x="51" y="102"/>
                    <a:pt x="39" y="102"/>
                  </a:cubicBezTo>
                  <a:cubicBezTo>
                    <a:pt x="15" y="102"/>
                    <a:pt x="0" y="84"/>
                    <a:pt x="0" y="54"/>
                  </a:cubicBezTo>
                  <a:cubicBezTo>
                    <a:pt x="0" y="22"/>
                    <a:pt x="16" y="0"/>
                    <a:pt x="43" y="0"/>
                  </a:cubicBezTo>
                  <a:cubicBezTo>
                    <a:pt x="69" y="0"/>
                    <a:pt x="82" y="16"/>
                    <a:pt x="82" y="49"/>
                  </a:cubicBezTo>
                  <a:cubicBezTo>
                    <a:pt x="82" y="54"/>
                    <a:pt x="82" y="54"/>
                    <a:pt x="82" y="54"/>
                  </a:cubicBezTo>
                  <a:lnTo>
                    <a:pt x="21" y="54"/>
                  </a:lnTo>
                  <a:close/>
                  <a:moveTo>
                    <a:pt x="44" y="14"/>
                  </a:moveTo>
                  <a:cubicBezTo>
                    <a:pt x="31" y="14"/>
                    <a:pt x="24" y="24"/>
                    <a:pt x="22" y="42"/>
                  </a:cubicBezTo>
                  <a:cubicBezTo>
                    <a:pt x="63" y="40"/>
                    <a:pt x="63" y="40"/>
                    <a:pt x="63" y="40"/>
                  </a:cubicBezTo>
                  <a:cubicBezTo>
                    <a:pt x="63" y="23"/>
                    <a:pt x="57" y="14"/>
                    <a:pt x="44"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20"/>
            <p:cNvSpPr>
              <a:spLocks noEditPoints="1"/>
            </p:cNvSpPr>
            <p:nvPr userDrawn="1"/>
          </p:nvSpPr>
          <p:spPr bwMode="auto">
            <a:xfrm>
              <a:off x="-816256" y="402339"/>
              <a:ext cx="234950" cy="415925"/>
            </a:xfrm>
            <a:custGeom>
              <a:avLst/>
              <a:gdLst>
                <a:gd name="T0" fmla="*/ 65 w 84"/>
                <a:gd name="T1" fmla="*/ 146 h 148"/>
                <a:gd name="T2" fmla="*/ 65 w 84"/>
                <a:gd name="T3" fmla="*/ 137 h 148"/>
                <a:gd name="T4" fmla="*/ 33 w 84"/>
                <a:gd name="T5" fmla="*/ 148 h 148"/>
                <a:gd name="T6" fmla="*/ 0 w 84"/>
                <a:gd name="T7" fmla="*/ 97 h 148"/>
                <a:gd name="T8" fmla="*/ 35 w 84"/>
                <a:gd name="T9" fmla="*/ 46 h 148"/>
                <a:gd name="T10" fmla="*/ 64 w 84"/>
                <a:gd name="T11" fmla="*/ 57 h 148"/>
                <a:gd name="T12" fmla="*/ 64 w 84"/>
                <a:gd name="T13" fmla="*/ 0 h 148"/>
                <a:gd name="T14" fmla="*/ 84 w 84"/>
                <a:gd name="T15" fmla="*/ 0 h 148"/>
                <a:gd name="T16" fmla="*/ 84 w 84"/>
                <a:gd name="T17" fmla="*/ 146 h 148"/>
                <a:gd name="T18" fmla="*/ 65 w 84"/>
                <a:gd name="T19" fmla="*/ 146 h 148"/>
                <a:gd name="T20" fmla="*/ 64 w 84"/>
                <a:gd name="T21" fmla="*/ 69 h 148"/>
                <a:gd name="T22" fmla="*/ 42 w 84"/>
                <a:gd name="T23" fmla="*/ 64 h 148"/>
                <a:gd name="T24" fmla="*/ 21 w 84"/>
                <a:gd name="T25" fmla="*/ 97 h 148"/>
                <a:gd name="T26" fmla="*/ 41 w 84"/>
                <a:gd name="T27" fmla="*/ 131 h 148"/>
                <a:gd name="T28" fmla="*/ 64 w 84"/>
                <a:gd name="T29" fmla="*/ 125 h 148"/>
                <a:gd name="T30" fmla="*/ 64 w 84"/>
                <a:gd name="T31"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48">
                  <a:moveTo>
                    <a:pt x="65" y="146"/>
                  </a:moveTo>
                  <a:cubicBezTo>
                    <a:pt x="65" y="137"/>
                    <a:pt x="65" y="137"/>
                    <a:pt x="65" y="137"/>
                  </a:cubicBezTo>
                  <a:cubicBezTo>
                    <a:pt x="54" y="143"/>
                    <a:pt x="43" y="148"/>
                    <a:pt x="33" y="148"/>
                  </a:cubicBezTo>
                  <a:cubicBezTo>
                    <a:pt x="12" y="148"/>
                    <a:pt x="0" y="129"/>
                    <a:pt x="0" y="97"/>
                  </a:cubicBezTo>
                  <a:cubicBezTo>
                    <a:pt x="0" y="66"/>
                    <a:pt x="14" y="46"/>
                    <a:pt x="35" y="46"/>
                  </a:cubicBezTo>
                  <a:cubicBezTo>
                    <a:pt x="46" y="46"/>
                    <a:pt x="55" y="52"/>
                    <a:pt x="64" y="57"/>
                  </a:cubicBezTo>
                  <a:cubicBezTo>
                    <a:pt x="64" y="0"/>
                    <a:pt x="64" y="0"/>
                    <a:pt x="64" y="0"/>
                  </a:cubicBezTo>
                  <a:cubicBezTo>
                    <a:pt x="84" y="0"/>
                    <a:pt x="84" y="0"/>
                    <a:pt x="84" y="0"/>
                  </a:cubicBezTo>
                  <a:cubicBezTo>
                    <a:pt x="84" y="146"/>
                    <a:pt x="84" y="146"/>
                    <a:pt x="84" y="146"/>
                  </a:cubicBezTo>
                  <a:lnTo>
                    <a:pt x="65" y="146"/>
                  </a:lnTo>
                  <a:close/>
                  <a:moveTo>
                    <a:pt x="64" y="69"/>
                  </a:moveTo>
                  <a:cubicBezTo>
                    <a:pt x="52" y="65"/>
                    <a:pt x="48" y="64"/>
                    <a:pt x="42" y="64"/>
                  </a:cubicBezTo>
                  <a:cubicBezTo>
                    <a:pt x="28" y="64"/>
                    <a:pt x="21" y="75"/>
                    <a:pt x="21" y="97"/>
                  </a:cubicBezTo>
                  <a:cubicBezTo>
                    <a:pt x="21" y="120"/>
                    <a:pt x="28" y="131"/>
                    <a:pt x="41" y="131"/>
                  </a:cubicBezTo>
                  <a:cubicBezTo>
                    <a:pt x="47" y="131"/>
                    <a:pt x="52" y="129"/>
                    <a:pt x="64" y="125"/>
                  </a:cubicBezTo>
                  <a:lnTo>
                    <a:pt x="64"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21"/>
            <p:cNvSpPr>
              <a:spLocks/>
            </p:cNvSpPr>
            <p:nvPr userDrawn="1"/>
          </p:nvSpPr>
          <p:spPr bwMode="auto">
            <a:xfrm>
              <a:off x="-1973543" y="950027"/>
              <a:ext cx="46037" cy="98425"/>
            </a:xfrm>
            <a:custGeom>
              <a:avLst/>
              <a:gdLst>
                <a:gd name="T0" fmla="*/ 15 w 16"/>
                <a:gd name="T1" fmla="*/ 5 h 35"/>
                <a:gd name="T2" fmla="*/ 6 w 16"/>
                <a:gd name="T3" fmla="*/ 7 h 35"/>
                <a:gd name="T4" fmla="*/ 6 w 16"/>
                <a:gd name="T5" fmla="*/ 35 h 35"/>
                <a:gd name="T6" fmla="*/ 0 w 16"/>
                <a:gd name="T7" fmla="*/ 35 h 35"/>
                <a:gd name="T8" fmla="*/ 0 w 16"/>
                <a:gd name="T9" fmla="*/ 0 h 35"/>
                <a:gd name="T10" fmla="*/ 5 w 16"/>
                <a:gd name="T11" fmla="*/ 0 h 35"/>
                <a:gd name="T12" fmla="*/ 5 w 16"/>
                <a:gd name="T13" fmla="*/ 3 h 35"/>
                <a:gd name="T14" fmla="*/ 15 w 16"/>
                <a:gd name="T15" fmla="*/ 0 h 35"/>
                <a:gd name="T16" fmla="*/ 16 w 16"/>
                <a:gd name="T17" fmla="*/ 0 h 35"/>
                <a:gd name="T18" fmla="*/ 16 w 16"/>
                <a:gd name="T19" fmla="*/ 5 h 35"/>
                <a:gd name="T20" fmla="*/ 15 w 16"/>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1" y="0"/>
                    <a:pt x="15" y="0"/>
                  </a:cubicBezTo>
                  <a:cubicBezTo>
                    <a:pt x="15" y="0"/>
                    <a:pt x="16" y="0"/>
                    <a:pt x="16" y="0"/>
                  </a:cubicBezTo>
                  <a:cubicBezTo>
                    <a:pt x="16" y="5"/>
                    <a:pt x="16" y="5"/>
                    <a:pt x="16" y="5"/>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22"/>
            <p:cNvSpPr>
              <a:spLocks noEditPoints="1"/>
            </p:cNvSpPr>
            <p:nvPr userDrawn="1"/>
          </p:nvSpPr>
          <p:spPr bwMode="auto">
            <a:xfrm>
              <a:off x="-1919568" y="946852"/>
              <a:ext cx="69850"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6"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23"/>
            <p:cNvSpPr>
              <a:spLocks noEditPoints="1"/>
            </p:cNvSpPr>
            <p:nvPr userDrawn="1"/>
          </p:nvSpPr>
          <p:spPr bwMode="auto">
            <a:xfrm>
              <a:off x="-1821143"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1 w 7"/>
                <a:gd name="T11" fmla="*/ 15 h 50"/>
                <a:gd name="T12" fmla="*/ 6 w 7"/>
                <a:gd name="T13" fmla="*/ 15 h 50"/>
                <a:gd name="T14" fmla="*/ 6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1" y="15"/>
                  </a:moveTo>
                  <a:cubicBezTo>
                    <a:pt x="6" y="15"/>
                    <a:pt x="6" y="15"/>
                    <a:pt x="6" y="15"/>
                  </a:cubicBezTo>
                  <a:cubicBezTo>
                    <a:pt x="6" y="50"/>
                    <a:pt x="6" y="50"/>
                    <a:pt x="6"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24"/>
            <p:cNvSpPr>
              <a:spLocks/>
            </p:cNvSpPr>
            <p:nvPr userDrawn="1"/>
          </p:nvSpPr>
          <p:spPr bwMode="auto">
            <a:xfrm>
              <a:off x="-1781456" y="946852"/>
              <a:ext cx="63500" cy="104775"/>
            </a:xfrm>
            <a:custGeom>
              <a:avLst/>
              <a:gdLst>
                <a:gd name="T0" fmla="*/ 10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0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0" y="37"/>
                  </a:moveTo>
                  <a:cubicBezTo>
                    <a:pt x="7" y="37"/>
                    <a:pt x="4" y="37"/>
                    <a:pt x="0" y="35"/>
                  </a:cubicBezTo>
                  <a:cubicBezTo>
                    <a:pt x="1" y="31"/>
                    <a:pt x="1" y="31"/>
                    <a:pt x="1" y="31"/>
                  </a:cubicBezTo>
                  <a:cubicBezTo>
                    <a:pt x="4" y="32"/>
                    <a:pt x="7" y="32"/>
                    <a:pt x="9" y="32"/>
                  </a:cubicBezTo>
                  <a:cubicBezTo>
                    <a:pt x="14" y="32"/>
                    <a:pt x="17" y="30"/>
                    <a:pt x="17" y="27"/>
                  </a:cubicBezTo>
                  <a:cubicBezTo>
                    <a:pt x="17" y="24"/>
                    <a:pt x="16" y="22"/>
                    <a:pt x="11" y="21"/>
                  </a:cubicBezTo>
                  <a:cubicBezTo>
                    <a:pt x="5" y="19"/>
                    <a:pt x="0" y="17"/>
                    <a:pt x="0" y="11"/>
                  </a:cubicBezTo>
                  <a:cubicBezTo>
                    <a:pt x="0" y="4"/>
                    <a:pt x="4" y="0"/>
                    <a:pt x="12" y="0"/>
                  </a:cubicBezTo>
                  <a:cubicBezTo>
                    <a:pt x="14" y="0"/>
                    <a:pt x="17"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0"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25"/>
            <p:cNvSpPr>
              <a:spLocks noEditPoints="1"/>
            </p:cNvSpPr>
            <p:nvPr userDrawn="1"/>
          </p:nvSpPr>
          <p:spPr bwMode="auto">
            <a:xfrm>
              <a:off x="-1697318"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26"/>
            <p:cNvSpPr>
              <a:spLocks/>
            </p:cNvSpPr>
            <p:nvPr userDrawn="1"/>
          </p:nvSpPr>
          <p:spPr bwMode="auto">
            <a:xfrm>
              <a:off x="-1649693" y="946852"/>
              <a:ext cx="74612" cy="101600"/>
            </a:xfrm>
            <a:custGeom>
              <a:avLst/>
              <a:gdLst>
                <a:gd name="T0" fmla="*/ 21 w 27"/>
                <a:gd name="T1" fmla="*/ 36 h 36"/>
                <a:gd name="T2" fmla="*/ 21 w 27"/>
                <a:gd name="T3" fmla="*/ 15 h 36"/>
                <a:gd name="T4" fmla="*/ 16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6" y="5"/>
                  </a:cubicBezTo>
                  <a:cubicBezTo>
                    <a:pt x="13"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4"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27"/>
            <p:cNvSpPr>
              <a:spLocks noEditPoints="1"/>
            </p:cNvSpPr>
            <p:nvPr userDrawn="1"/>
          </p:nvSpPr>
          <p:spPr bwMode="auto">
            <a:xfrm>
              <a:off x="-1551268" y="946852"/>
              <a:ext cx="80962" cy="146050"/>
            </a:xfrm>
            <a:custGeom>
              <a:avLst/>
              <a:gdLst>
                <a:gd name="T0" fmla="*/ 25 w 29"/>
                <a:gd name="T1" fmla="*/ 49 h 52"/>
                <a:gd name="T2" fmla="*/ 15 w 29"/>
                <a:gd name="T3" fmla="*/ 52 h 52"/>
                <a:gd name="T4" fmla="*/ 3 w 29"/>
                <a:gd name="T5" fmla="*/ 50 h 52"/>
                <a:gd name="T6" fmla="*/ 3 w 29"/>
                <a:gd name="T7" fmla="*/ 47 h 52"/>
                <a:gd name="T8" fmla="*/ 13 w 29"/>
                <a:gd name="T9" fmla="*/ 47 h 52"/>
                <a:gd name="T10" fmla="*/ 22 w 29"/>
                <a:gd name="T11" fmla="*/ 44 h 52"/>
                <a:gd name="T12" fmla="*/ 24 w 29"/>
                <a:gd name="T13" fmla="*/ 35 h 52"/>
                <a:gd name="T14" fmla="*/ 24 w 29"/>
                <a:gd name="T15" fmla="*/ 32 h 52"/>
                <a:gd name="T16" fmla="*/ 12 w 29"/>
                <a:gd name="T17" fmla="*/ 36 h 52"/>
                <a:gd name="T18" fmla="*/ 0 w 29"/>
                <a:gd name="T19" fmla="*/ 19 h 52"/>
                <a:gd name="T20" fmla="*/ 13 w 29"/>
                <a:gd name="T21" fmla="*/ 0 h 52"/>
                <a:gd name="T22" fmla="*/ 24 w 29"/>
                <a:gd name="T23" fmla="*/ 4 h 52"/>
                <a:gd name="T24" fmla="*/ 24 w 29"/>
                <a:gd name="T25" fmla="*/ 1 h 52"/>
                <a:gd name="T26" fmla="*/ 29 w 29"/>
                <a:gd name="T27" fmla="*/ 1 h 52"/>
                <a:gd name="T28" fmla="*/ 29 w 29"/>
                <a:gd name="T29" fmla="*/ 34 h 52"/>
                <a:gd name="T30" fmla="*/ 25 w 29"/>
                <a:gd name="T31" fmla="*/ 49 h 52"/>
                <a:gd name="T32" fmla="*/ 24 w 29"/>
                <a:gd name="T33" fmla="*/ 8 h 52"/>
                <a:gd name="T34" fmla="*/ 14 w 29"/>
                <a:gd name="T35" fmla="*/ 5 h 52"/>
                <a:gd name="T36" fmla="*/ 6 w 29"/>
                <a:gd name="T37" fmla="*/ 18 h 52"/>
                <a:gd name="T38" fmla="*/ 14 w 29"/>
                <a:gd name="T39" fmla="*/ 31 h 52"/>
                <a:gd name="T40" fmla="*/ 24 w 29"/>
                <a:gd name="T41" fmla="*/ 29 h 52"/>
                <a:gd name="T42" fmla="*/ 24 w 2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9" y="52"/>
                    <a:pt x="3" y="50"/>
                  </a:cubicBezTo>
                  <a:cubicBezTo>
                    <a:pt x="3" y="47"/>
                    <a:pt x="3" y="47"/>
                    <a:pt x="3" y="47"/>
                  </a:cubicBezTo>
                  <a:cubicBezTo>
                    <a:pt x="8" y="47"/>
                    <a:pt x="10" y="47"/>
                    <a:pt x="13" y="47"/>
                  </a:cubicBezTo>
                  <a:cubicBezTo>
                    <a:pt x="18" y="47"/>
                    <a:pt x="21" y="46"/>
                    <a:pt x="22" y="44"/>
                  </a:cubicBezTo>
                  <a:cubicBezTo>
                    <a:pt x="23" y="42"/>
                    <a:pt x="24" y="40"/>
                    <a:pt x="24" y="35"/>
                  </a:cubicBezTo>
                  <a:cubicBezTo>
                    <a:pt x="24" y="32"/>
                    <a:pt x="24" y="32"/>
                    <a:pt x="24" y="32"/>
                  </a:cubicBezTo>
                  <a:cubicBezTo>
                    <a:pt x="19" y="35"/>
                    <a:pt x="15" y="36"/>
                    <a:pt x="12" y="36"/>
                  </a:cubicBezTo>
                  <a:cubicBezTo>
                    <a:pt x="4" y="36"/>
                    <a:pt x="0" y="30"/>
                    <a:pt x="0" y="19"/>
                  </a:cubicBezTo>
                  <a:cubicBezTo>
                    <a:pt x="0" y="8"/>
                    <a:pt x="5" y="0"/>
                    <a:pt x="13" y="0"/>
                  </a:cubicBezTo>
                  <a:cubicBezTo>
                    <a:pt x="17" y="0"/>
                    <a:pt x="20" y="2"/>
                    <a:pt x="24" y="4"/>
                  </a:cubicBezTo>
                  <a:cubicBezTo>
                    <a:pt x="24" y="1"/>
                    <a:pt x="24" y="1"/>
                    <a:pt x="24" y="1"/>
                  </a:cubicBezTo>
                  <a:cubicBezTo>
                    <a:pt x="29" y="1"/>
                    <a:pt x="29" y="1"/>
                    <a:pt x="29" y="1"/>
                  </a:cubicBezTo>
                  <a:cubicBezTo>
                    <a:pt x="29" y="34"/>
                    <a:pt x="29" y="34"/>
                    <a:pt x="29" y="34"/>
                  </a:cubicBezTo>
                  <a:cubicBezTo>
                    <a:pt x="29" y="44"/>
                    <a:pt x="28" y="46"/>
                    <a:pt x="25" y="49"/>
                  </a:cubicBezTo>
                  <a:moveTo>
                    <a:pt x="24" y="8"/>
                  </a:moveTo>
                  <a:cubicBezTo>
                    <a:pt x="18" y="6"/>
                    <a:pt x="17" y="5"/>
                    <a:pt x="14" y="5"/>
                  </a:cubicBezTo>
                  <a:cubicBezTo>
                    <a:pt x="9" y="5"/>
                    <a:pt x="6" y="10"/>
                    <a:pt x="6" y="18"/>
                  </a:cubicBezTo>
                  <a:cubicBezTo>
                    <a:pt x="6" y="27"/>
                    <a:pt x="9" y="31"/>
                    <a:pt x="14" y="31"/>
                  </a:cubicBezTo>
                  <a:cubicBezTo>
                    <a:pt x="16" y="31"/>
                    <a:pt x="18" y="31"/>
                    <a:pt x="24" y="29"/>
                  </a:cubicBezTo>
                  <a:lnTo>
                    <a:pt x="24"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28"/>
            <p:cNvSpPr>
              <a:spLocks/>
            </p:cNvSpPr>
            <p:nvPr userDrawn="1"/>
          </p:nvSpPr>
          <p:spPr bwMode="auto">
            <a:xfrm>
              <a:off x="-1397281" y="946852"/>
              <a:ext cx="63500" cy="104775"/>
            </a:xfrm>
            <a:custGeom>
              <a:avLst/>
              <a:gdLst>
                <a:gd name="T0" fmla="*/ 11 w 23"/>
                <a:gd name="T1" fmla="*/ 37 h 37"/>
                <a:gd name="T2" fmla="*/ 0 w 23"/>
                <a:gd name="T3" fmla="*/ 35 h 37"/>
                <a:gd name="T4" fmla="*/ 1 w 23"/>
                <a:gd name="T5" fmla="*/ 31 h 37"/>
                <a:gd name="T6" fmla="*/ 10 w 23"/>
                <a:gd name="T7" fmla="*/ 32 h 37"/>
                <a:gd name="T8" fmla="*/ 18 w 23"/>
                <a:gd name="T9" fmla="*/ 27 h 37"/>
                <a:gd name="T10" fmla="*/ 12 w 23"/>
                <a:gd name="T11" fmla="*/ 21 h 37"/>
                <a:gd name="T12" fmla="*/ 1 w 23"/>
                <a:gd name="T13" fmla="*/ 11 h 37"/>
                <a:gd name="T14" fmla="*/ 12 w 23"/>
                <a:gd name="T15" fmla="*/ 0 h 37"/>
                <a:gd name="T16" fmla="*/ 21 w 23"/>
                <a:gd name="T17" fmla="*/ 2 h 37"/>
                <a:gd name="T18" fmla="*/ 21 w 23"/>
                <a:gd name="T19" fmla="*/ 6 h 37"/>
                <a:gd name="T20" fmla="*/ 13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5" y="37"/>
                    <a:pt x="0" y="35"/>
                  </a:cubicBezTo>
                  <a:cubicBezTo>
                    <a:pt x="1" y="31"/>
                    <a:pt x="1" y="31"/>
                    <a:pt x="1" y="31"/>
                  </a:cubicBezTo>
                  <a:cubicBezTo>
                    <a:pt x="5" y="32"/>
                    <a:pt x="7" y="32"/>
                    <a:pt x="10" y="32"/>
                  </a:cubicBezTo>
                  <a:cubicBezTo>
                    <a:pt x="15" y="32"/>
                    <a:pt x="18" y="30"/>
                    <a:pt x="18" y="27"/>
                  </a:cubicBezTo>
                  <a:cubicBezTo>
                    <a:pt x="18" y="24"/>
                    <a:pt x="16" y="22"/>
                    <a:pt x="12" y="21"/>
                  </a:cubicBezTo>
                  <a:cubicBezTo>
                    <a:pt x="6" y="19"/>
                    <a:pt x="1" y="17"/>
                    <a:pt x="1" y="11"/>
                  </a:cubicBezTo>
                  <a:cubicBezTo>
                    <a:pt x="1" y="4"/>
                    <a:pt x="5" y="0"/>
                    <a:pt x="12" y="0"/>
                  </a:cubicBezTo>
                  <a:cubicBezTo>
                    <a:pt x="15" y="0"/>
                    <a:pt x="18" y="1"/>
                    <a:pt x="21" y="2"/>
                  </a:cubicBezTo>
                  <a:cubicBezTo>
                    <a:pt x="21" y="6"/>
                    <a:pt x="21" y="6"/>
                    <a:pt x="21" y="6"/>
                  </a:cubicBezTo>
                  <a:cubicBezTo>
                    <a:pt x="17" y="5"/>
                    <a:pt x="15" y="5"/>
                    <a:pt x="13" y="5"/>
                  </a:cubicBezTo>
                  <a:cubicBezTo>
                    <a:pt x="9" y="5"/>
                    <a:pt x="6" y="7"/>
                    <a:pt x="6" y="10"/>
                  </a:cubicBezTo>
                  <a:cubicBezTo>
                    <a:pt x="6" y="18"/>
                    <a:pt x="23" y="14"/>
                    <a:pt x="23" y="26"/>
                  </a:cubicBezTo>
                  <a:cubicBezTo>
                    <a:pt x="23" y="33"/>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9"/>
            <p:cNvSpPr>
              <a:spLocks/>
            </p:cNvSpPr>
            <p:nvPr userDrawn="1"/>
          </p:nvSpPr>
          <p:spPr bwMode="auto">
            <a:xfrm>
              <a:off x="-1324256" y="924627"/>
              <a:ext cx="63500" cy="127000"/>
            </a:xfrm>
            <a:custGeom>
              <a:avLst/>
              <a:gdLst>
                <a:gd name="T0" fmla="*/ 13 w 23"/>
                <a:gd name="T1" fmla="*/ 45 h 45"/>
                <a:gd name="T2" fmla="*/ 7 w 23"/>
                <a:gd name="T3" fmla="*/ 42 h 45"/>
                <a:gd name="T4" fmla="*/ 6 w 23"/>
                <a:gd name="T5" fmla="*/ 35 h 45"/>
                <a:gd name="T6" fmla="*/ 6 w 23"/>
                <a:gd name="T7" fmla="*/ 13 h 45"/>
                <a:gd name="T8" fmla="*/ 0 w 23"/>
                <a:gd name="T9" fmla="*/ 13 h 45"/>
                <a:gd name="T10" fmla="*/ 0 w 23"/>
                <a:gd name="T11" fmla="*/ 10 h 45"/>
                <a:gd name="T12" fmla="*/ 6 w 23"/>
                <a:gd name="T13" fmla="*/ 9 h 45"/>
                <a:gd name="T14" fmla="*/ 6 w 23"/>
                <a:gd name="T15" fmla="*/ 0 h 45"/>
                <a:gd name="T16" fmla="*/ 12 w 23"/>
                <a:gd name="T17" fmla="*/ 0 h 45"/>
                <a:gd name="T18" fmla="*/ 12 w 23"/>
                <a:gd name="T19" fmla="*/ 9 h 45"/>
                <a:gd name="T20" fmla="*/ 21 w 23"/>
                <a:gd name="T21" fmla="*/ 9 h 45"/>
                <a:gd name="T22" fmla="*/ 21 w 23"/>
                <a:gd name="T23" fmla="*/ 13 h 45"/>
                <a:gd name="T24" fmla="*/ 12 w 23"/>
                <a:gd name="T25" fmla="*/ 13 h 45"/>
                <a:gd name="T26" fmla="*/ 12 w 23"/>
                <a:gd name="T27" fmla="*/ 32 h 45"/>
                <a:gd name="T28" fmla="*/ 12 w 23"/>
                <a:gd name="T29" fmla="*/ 39 h 45"/>
                <a:gd name="T30" fmla="*/ 15 w 23"/>
                <a:gd name="T31" fmla="*/ 40 h 45"/>
                <a:gd name="T32" fmla="*/ 22 w 23"/>
                <a:gd name="T33" fmla="*/ 39 h 45"/>
                <a:gd name="T34" fmla="*/ 23 w 23"/>
                <a:gd name="T35" fmla="*/ 43 h 45"/>
                <a:gd name="T36" fmla="*/ 13 w 23"/>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5">
                  <a:moveTo>
                    <a:pt x="13" y="45"/>
                  </a:moveTo>
                  <a:cubicBezTo>
                    <a:pt x="10" y="45"/>
                    <a:pt x="8" y="44"/>
                    <a:pt x="7" y="42"/>
                  </a:cubicBezTo>
                  <a:cubicBezTo>
                    <a:pt x="6" y="40"/>
                    <a:pt x="6" y="39"/>
                    <a:pt x="6" y="35"/>
                  </a:cubicBezTo>
                  <a:cubicBezTo>
                    <a:pt x="6" y="13"/>
                    <a:pt x="6" y="13"/>
                    <a:pt x="6" y="13"/>
                  </a:cubicBezTo>
                  <a:cubicBezTo>
                    <a:pt x="0" y="13"/>
                    <a:pt x="0" y="13"/>
                    <a:pt x="0" y="13"/>
                  </a:cubicBezTo>
                  <a:cubicBezTo>
                    <a:pt x="0" y="10"/>
                    <a:pt x="0" y="10"/>
                    <a:pt x="0" y="10"/>
                  </a:cubicBezTo>
                  <a:cubicBezTo>
                    <a:pt x="6" y="9"/>
                    <a:pt x="6" y="9"/>
                    <a:pt x="6" y="9"/>
                  </a:cubicBezTo>
                  <a:cubicBezTo>
                    <a:pt x="6" y="0"/>
                    <a:pt x="6" y="0"/>
                    <a:pt x="6" y="0"/>
                  </a:cubicBezTo>
                  <a:cubicBezTo>
                    <a:pt x="12" y="0"/>
                    <a:pt x="12" y="0"/>
                    <a:pt x="12" y="0"/>
                  </a:cubicBezTo>
                  <a:cubicBezTo>
                    <a:pt x="12" y="9"/>
                    <a:pt x="12" y="9"/>
                    <a:pt x="12" y="9"/>
                  </a:cubicBezTo>
                  <a:cubicBezTo>
                    <a:pt x="21" y="9"/>
                    <a:pt x="21" y="9"/>
                    <a:pt x="21" y="9"/>
                  </a:cubicBezTo>
                  <a:cubicBezTo>
                    <a:pt x="21" y="13"/>
                    <a:pt x="21" y="13"/>
                    <a:pt x="21" y="13"/>
                  </a:cubicBezTo>
                  <a:cubicBezTo>
                    <a:pt x="12" y="13"/>
                    <a:pt x="12" y="13"/>
                    <a:pt x="12" y="13"/>
                  </a:cubicBezTo>
                  <a:cubicBezTo>
                    <a:pt x="12" y="32"/>
                    <a:pt x="12" y="32"/>
                    <a:pt x="12" y="32"/>
                  </a:cubicBezTo>
                  <a:cubicBezTo>
                    <a:pt x="12" y="38"/>
                    <a:pt x="12" y="38"/>
                    <a:pt x="12" y="39"/>
                  </a:cubicBezTo>
                  <a:cubicBezTo>
                    <a:pt x="13" y="40"/>
                    <a:pt x="14" y="40"/>
                    <a:pt x="15" y="40"/>
                  </a:cubicBezTo>
                  <a:cubicBezTo>
                    <a:pt x="17" y="40"/>
                    <a:pt x="19" y="40"/>
                    <a:pt x="22" y="39"/>
                  </a:cubicBezTo>
                  <a:cubicBezTo>
                    <a:pt x="23" y="43"/>
                    <a:pt x="23" y="43"/>
                    <a:pt x="23" y="43"/>
                  </a:cubicBezTo>
                  <a:cubicBezTo>
                    <a:pt x="19" y="44"/>
                    <a:pt x="16" y="45"/>
                    <a:pt x="13"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30"/>
            <p:cNvSpPr>
              <a:spLocks noEditPoints="1"/>
            </p:cNvSpPr>
            <p:nvPr userDrawn="1"/>
          </p:nvSpPr>
          <p:spPr bwMode="auto">
            <a:xfrm>
              <a:off x="-1249643" y="946852"/>
              <a:ext cx="71437"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5"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31"/>
            <p:cNvSpPr>
              <a:spLocks/>
            </p:cNvSpPr>
            <p:nvPr userDrawn="1"/>
          </p:nvSpPr>
          <p:spPr bwMode="auto">
            <a:xfrm>
              <a:off x="-1148043" y="946852"/>
              <a:ext cx="76200" cy="101600"/>
            </a:xfrm>
            <a:custGeom>
              <a:avLst/>
              <a:gdLst>
                <a:gd name="T0" fmla="*/ 21 w 27"/>
                <a:gd name="T1" fmla="*/ 36 h 36"/>
                <a:gd name="T2" fmla="*/ 21 w 27"/>
                <a:gd name="T3" fmla="*/ 15 h 36"/>
                <a:gd name="T4" fmla="*/ 15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5" y="5"/>
                  </a:cubicBezTo>
                  <a:cubicBezTo>
                    <a:pt x="12"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3"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32"/>
            <p:cNvSpPr>
              <a:spLocks noEditPoints="1"/>
            </p:cNvSpPr>
            <p:nvPr userDrawn="1"/>
          </p:nvSpPr>
          <p:spPr bwMode="auto">
            <a:xfrm>
              <a:off x="-1049618"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19" y="53"/>
                    <a:pt x="15" y="54"/>
                    <a:pt x="12" y="54"/>
                  </a:cubicBezTo>
                  <a:cubicBezTo>
                    <a:pt x="4" y="54"/>
                    <a:pt x="0" y="47"/>
                    <a:pt x="0" y="36"/>
                  </a:cubicBezTo>
                  <a:cubicBezTo>
                    <a:pt x="0" y="25"/>
                    <a:pt x="5" y="17"/>
                    <a:pt x="13" y="17"/>
                  </a:cubicBezTo>
                  <a:cubicBezTo>
                    <a:pt x="17" y="17"/>
                    <a:pt x="20"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8" y="23"/>
                    <a:pt x="17" y="22"/>
                    <a:pt x="14" y="22"/>
                  </a:cubicBezTo>
                  <a:cubicBezTo>
                    <a:pt x="9" y="22"/>
                    <a:pt x="6" y="27"/>
                    <a:pt x="6" y="35"/>
                  </a:cubicBezTo>
                  <a:cubicBezTo>
                    <a:pt x="6" y="45"/>
                    <a:pt x="8"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33"/>
            <p:cNvSpPr>
              <a:spLocks noEditPoints="1"/>
            </p:cNvSpPr>
            <p:nvPr userDrawn="1"/>
          </p:nvSpPr>
          <p:spPr bwMode="auto">
            <a:xfrm>
              <a:off x="-943256" y="946852"/>
              <a:ext cx="69850" cy="104775"/>
            </a:xfrm>
            <a:custGeom>
              <a:avLst/>
              <a:gdLst>
                <a:gd name="T0" fmla="*/ 19 w 25"/>
                <a:gd name="T1" fmla="*/ 36 h 37"/>
                <a:gd name="T2" fmla="*/ 19 w 25"/>
                <a:gd name="T3" fmla="*/ 33 h 37"/>
                <a:gd name="T4" fmla="*/ 9 w 25"/>
                <a:gd name="T5" fmla="*/ 37 h 37"/>
                <a:gd name="T6" fmla="*/ 0 w 25"/>
                <a:gd name="T7" fmla="*/ 26 h 37"/>
                <a:gd name="T8" fmla="*/ 6 w 25"/>
                <a:gd name="T9" fmla="*/ 16 h 37"/>
                <a:gd name="T10" fmla="*/ 19 w 25"/>
                <a:gd name="T11" fmla="*/ 15 h 37"/>
                <a:gd name="T12" fmla="*/ 19 w 25"/>
                <a:gd name="T13" fmla="*/ 14 h 37"/>
                <a:gd name="T14" fmla="*/ 13 w 25"/>
                <a:gd name="T15" fmla="*/ 5 h 37"/>
                <a:gd name="T16" fmla="*/ 2 w 25"/>
                <a:gd name="T17" fmla="*/ 7 h 37"/>
                <a:gd name="T18" fmla="*/ 2 w 25"/>
                <a:gd name="T19" fmla="*/ 3 h 37"/>
                <a:gd name="T20" fmla="*/ 15 w 25"/>
                <a:gd name="T21" fmla="*/ 0 h 37"/>
                <a:gd name="T22" fmla="*/ 23 w 25"/>
                <a:gd name="T23" fmla="*/ 3 h 37"/>
                <a:gd name="T24" fmla="*/ 25 w 25"/>
                <a:gd name="T25" fmla="*/ 14 h 37"/>
                <a:gd name="T26" fmla="*/ 25 w 25"/>
                <a:gd name="T27" fmla="*/ 36 h 37"/>
                <a:gd name="T28" fmla="*/ 19 w 25"/>
                <a:gd name="T29" fmla="*/ 36 h 37"/>
                <a:gd name="T30" fmla="*/ 19 w 25"/>
                <a:gd name="T31" fmla="*/ 19 h 37"/>
                <a:gd name="T32" fmla="*/ 5 w 25"/>
                <a:gd name="T33" fmla="*/ 26 h 37"/>
                <a:gd name="T34" fmla="*/ 10 w 25"/>
                <a:gd name="T35" fmla="*/ 32 h 37"/>
                <a:gd name="T36" fmla="*/ 19 w 25"/>
                <a:gd name="T37" fmla="*/ 30 h 37"/>
                <a:gd name="T38" fmla="*/ 19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9" y="36"/>
                  </a:moveTo>
                  <a:cubicBezTo>
                    <a:pt x="19" y="33"/>
                    <a:pt x="19" y="33"/>
                    <a:pt x="19" y="33"/>
                  </a:cubicBezTo>
                  <a:cubicBezTo>
                    <a:pt x="15" y="36"/>
                    <a:pt x="12" y="37"/>
                    <a:pt x="9" y="37"/>
                  </a:cubicBezTo>
                  <a:cubicBezTo>
                    <a:pt x="4" y="37"/>
                    <a:pt x="0" y="34"/>
                    <a:pt x="0" y="26"/>
                  </a:cubicBezTo>
                  <a:cubicBezTo>
                    <a:pt x="0" y="20"/>
                    <a:pt x="2" y="17"/>
                    <a:pt x="6" y="16"/>
                  </a:cubicBezTo>
                  <a:cubicBezTo>
                    <a:pt x="9" y="15"/>
                    <a:pt x="12" y="15"/>
                    <a:pt x="19" y="15"/>
                  </a:cubicBezTo>
                  <a:cubicBezTo>
                    <a:pt x="19" y="14"/>
                    <a:pt x="19" y="14"/>
                    <a:pt x="19" y="14"/>
                  </a:cubicBezTo>
                  <a:cubicBezTo>
                    <a:pt x="19" y="8"/>
                    <a:pt x="20" y="5"/>
                    <a:pt x="13" y="5"/>
                  </a:cubicBezTo>
                  <a:cubicBezTo>
                    <a:pt x="10" y="5"/>
                    <a:pt x="7" y="6"/>
                    <a:pt x="2" y="7"/>
                  </a:cubicBezTo>
                  <a:cubicBezTo>
                    <a:pt x="2" y="3"/>
                    <a:pt x="2" y="3"/>
                    <a:pt x="2" y="3"/>
                  </a:cubicBezTo>
                  <a:cubicBezTo>
                    <a:pt x="7" y="1"/>
                    <a:pt x="11" y="0"/>
                    <a:pt x="15" y="0"/>
                  </a:cubicBezTo>
                  <a:cubicBezTo>
                    <a:pt x="19" y="0"/>
                    <a:pt x="21" y="1"/>
                    <a:pt x="23" y="3"/>
                  </a:cubicBezTo>
                  <a:cubicBezTo>
                    <a:pt x="24" y="5"/>
                    <a:pt x="25" y="7"/>
                    <a:pt x="25" y="14"/>
                  </a:cubicBezTo>
                  <a:cubicBezTo>
                    <a:pt x="25" y="36"/>
                    <a:pt x="25" y="36"/>
                    <a:pt x="25" y="36"/>
                  </a:cubicBezTo>
                  <a:lnTo>
                    <a:pt x="19" y="36"/>
                  </a:lnTo>
                  <a:close/>
                  <a:moveTo>
                    <a:pt x="19" y="19"/>
                  </a:moveTo>
                  <a:cubicBezTo>
                    <a:pt x="8" y="20"/>
                    <a:pt x="5" y="21"/>
                    <a:pt x="5" y="26"/>
                  </a:cubicBezTo>
                  <a:cubicBezTo>
                    <a:pt x="5" y="30"/>
                    <a:pt x="7" y="32"/>
                    <a:pt x="10" y="32"/>
                  </a:cubicBezTo>
                  <a:cubicBezTo>
                    <a:pt x="13" y="32"/>
                    <a:pt x="19" y="30"/>
                    <a:pt x="19" y="30"/>
                  </a:cubicBezTo>
                  <a:lnTo>
                    <a:pt x="19"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Freeform 34"/>
            <p:cNvSpPr>
              <a:spLocks/>
            </p:cNvSpPr>
            <p:nvPr userDrawn="1"/>
          </p:nvSpPr>
          <p:spPr bwMode="auto">
            <a:xfrm>
              <a:off x="-844831" y="950027"/>
              <a:ext cx="47625" cy="98425"/>
            </a:xfrm>
            <a:custGeom>
              <a:avLst/>
              <a:gdLst>
                <a:gd name="T0" fmla="*/ 15 w 17"/>
                <a:gd name="T1" fmla="*/ 5 h 35"/>
                <a:gd name="T2" fmla="*/ 6 w 17"/>
                <a:gd name="T3" fmla="*/ 7 h 35"/>
                <a:gd name="T4" fmla="*/ 6 w 17"/>
                <a:gd name="T5" fmla="*/ 35 h 35"/>
                <a:gd name="T6" fmla="*/ 0 w 17"/>
                <a:gd name="T7" fmla="*/ 35 h 35"/>
                <a:gd name="T8" fmla="*/ 0 w 17"/>
                <a:gd name="T9" fmla="*/ 0 h 35"/>
                <a:gd name="T10" fmla="*/ 5 w 17"/>
                <a:gd name="T11" fmla="*/ 0 h 35"/>
                <a:gd name="T12" fmla="*/ 5 w 17"/>
                <a:gd name="T13" fmla="*/ 3 h 35"/>
                <a:gd name="T14" fmla="*/ 15 w 17"/>
                <a:gd name="T15" fmla="*/ 0 h 35"/>
                <a:gd name="T16" fmla="*/ 17 w 17"/>
                <a:gd name="T17" fmla="*/ 0 h 35"/>
                <a:gd name="T18" fmla="*/ 17 w 17"/>
                <a:gd name="T19" fmla="*/ 5 h 35"/>
                <a:gd name="T20" fmla="*/ 15 w 17"/>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2" y="0"/>
                    <a:pt x="15" y="0"/>
                  </a:cubicBezTo>
                  <a:cubicBezTo>
                    <a:pt x="15" y="0"/>
                    <a:pt x="16" y="0"/>
                    <a:pt x="17" y="0"/>
                  </a:cubicBezTo>
                  <a:cubicBezTo>
                    <a:pt x="17" y="5"/>
                    <a:pt x="17" y="5"/>
                    <a:pt x="17" y="5"/>
                  </a:cubicBezTo>
                  <a:cubicBezTo>
                    <a:pt x="16"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6" name="Freeform 35"/>
            <p:cNvSpPr>
              <a:spLocks noEditPoints="1"/>
            </p:cNvSpPr>
            <p:nvPr userDrawn="1"/>
          </p:nvSpPr>
          <p:spPr bwMode="auto">
            <a:xfrm>
              <a:off x="-790856"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20" y="53"/>
                    <a:pt x="15" y="54"/>
                    <a:pt x="12" y="54"/>
                  </a:cubicBezTo>
                  <a:cubicBezTo>
                    <a:pt x="5" y="54"/>
                    <a:pt x="0" y="47"/>
                    <a:pt x="0" y="36"/>
                  </a:cubicBezTo>
                  <a:cubicBezTo>
                    <a:pt x="0" y="25"/>
                    <a:pt x="5" y="17"/>
                    <a:pt x="13" y="17"/>
                  </a:cubicBezTo>
                  <a:cubicBezTo>
                    <a:pt x="17" y="17"/>
                    <a:pt x="21"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9" y="23"/>
                    <a:pt x="17" y="22"/>
                    <a:pt x="14" y="22"/>
                  </a:cubicBezTo>
                  <a:cubicBezTo>
                    <a:pt x="9" y="22"/>
                    <a:pt x="6" y="27"/>
                    <a:pt x="6" y="35"/>
                  </a:cubicBezTo>
                  <a:cubicBezTo>
                    <a:pt x="6" y="45"/>
                    <a:pt x="9"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Freeform 36"/>
            <p:cNvSpPr>
              <a:spLocks/>
            </p:cNvSpPr>
            <p:nvPr userDrawn="1"/>
          </p:nvSpPr>
          <p:spPr bwMode="auto">
            <a:xfrm>
              <a:off x="-687668" y="946852"/>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7"/>
                    <a:pt x="0" y="35"/>
                  </a:cubicBezTo>
                  <a:cubicBezTo>
                    <a:pt x="1" y="31"/>
                    <a:pt x="1" y="31"/>
                    <a:pt x="1" y="31"/>
                  </a:cubicBezTo>
                  <a:cubicBezTo>
                    <a:pt x="5" y="32"/>
                    <a:pt x="7" y="32"/>
                    <a:pt x="9" y="32"/>
                  </a:cubicBezTo>
                  <a:cubicBezTo>
                    <a:pt x="14" y="32"/>
                    <a:pt x="17" y="30"/>
                    <a:pt x="17" y="27"/>
                  </a:cubicBezTo>
                  <a:cubicBezTo>
                    <a:pt x="17" y="24"/>
                    <a:pt x="16" y="22"/>
                    <a:pt x="11" y="21"/>
                  </a:cubicBezTo>
                  <a:cubicBezTo>
                    <a:pt x="5" y="19"/>
                    <a:pt x="0" y="17"/>
                    <a:pt x="0" y="11"/>
                  </a:cubicBezTo>
                  <a:cubicBezTo>
                    <a:pt x="0" y="4"/>
                    <a:pt x="5" y="0"/>
                    <a:pt x="12" y="0"/>
                  </a:cubicBezTo>
                  <a:cubicBezTo>
                    <a:pt x="14" y="0"/>
                    <a:pt x="18"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8" name="Freeform 37"/>
            <p:cNvSpPr>
              <a:spLocks noEditPoints="1"/>
            </p:cNvSpPr>
            <p:nvPr userDrawn="1"/>
          </p:nvSpPr>
          <p:spPr bwMode="auto">
            <a:xfrm>
              <a:off x="-1975131" y="1118302"/>
              <a:ext cx="19050" cy="141288"/>
            </a:xfrm>
            <a:custGeom>
              <a:avLst/>
              <a:gdLst>
                <a:gd name="T0" fmla="*/ 4 w 7"/>
                <a:gd name="T1" fmla="*/ 7 h 50"/>
                <a:gd name="T2" fmla="*/ 0 w 7"/>
                <a:gd name="T3" fmla="*/ 3 h 50"/>
                <a:gd name="T4" fmla="*/ 4 w 7"/>
                <a:gd name="T5" fmla="*/ 0 h 50"/>
                <a:gd name="T6" fmla="*/ 7 w 7"/>
                <a:gd name="T7" fmla="*/ 3 h 50"/>
                <a:gd name="T8" fmla="*/ 4 w 7"/>
                <a:gd name="T9" fmla="*/ 7 h 50"/>
                <a:gd name="T10" fmla="*/ 1 w 7"/>
                <a:gd name="T11" fmla="*/ 15 h 50"/>
                <a:gd name="T12" fmla="*/ 7 w 7"/>
                <a:gd name="T13" fmla="*/ 15 h 50"/>
                <a:gd name="T14" fmla="*/ 7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4" y="7"/>
                  </a:moveTo>
                  <a:cubicBezTo>
                    <a:pt x="2" y="7"/>
                    <a:pt x="0" y="6"/>
                    <a:pt x="0" y="3"/>
                  </a:cubicBezTo>
                  <a:cubicBezTo>
                    <a:pt x="0" y="2"/>
                    <a:pt x="2" y="0"/>
                    <a:pt x="4" y="0"/>
                  </a:cubicBezTo>
                  <a:cubicBezTo>
                    <a:pt x="6" y="0"/>
                    <a:pt x="7" y="1"/>
                    <a:pt x="7" y="3"/>
                  </a:cubicBezTo>
                  <a:cubicBezTo>
                    <a:pt x="7"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9" name="Freeform 38"/>
            <p:cNvSpPr>
              <a:spLocks/>
            </p:cNvSpPr>
            <p:nvPr userDrawn="1"/>
          </p:nvSpPr>
          <p:spPr bwMode="auto">
            <a:xfrm>
              <a:off x="-1927506" y="1157989"/>
              <a:ext cx="122237" cy="101600"/>
            </a:xfrm>
            <a:custGeom>
              <a:avLst/>
              <a:gdLst>
                <a:gd name="T0" fmla="*/ 39 w 44"/>
                <a:gd name="T1" fmla="*/ 36 h 36"/>
                <a:gd name="T2" fmla="*/ 39 w 44"/>
                <a:gd name="T3" fmla="*/ 14 h 36"/>
                <a:gd name="T4" fmla="*/ 34 w 44"/>
                <a:gd name="T5" fmla="*/ 5 h 36"/>
                <a:gd name="T6" fmla="*/ 25 w 44"/>
                <a:gd name="T7" fmla="*/ 7 h 36"/>
                <a:gd name="T8" fmla="*/ 25 w 44"/>
                <a:gd name="T9" fmla="*/ 13 h 36"/>
                <a:gd name="T10" fmla="*/ 25 w 44"/>
                <a:gd name="T11" fmla="*/ 36 h 36"/>
                <a:gd name="T12" fmla="*/ 19 w 44"/>
                <a:gd name="T13" fmla="*/ 36 h 36"/>
                <a:gd name="T14" fmla="*/ 19 w 44"/>
                <a:gd name="T15" fmla="*/ 14 h 36"/>
                <a:gd name="T16" fmla="*/ 14 w 44"/>
                <a:gd name="T17" fmla="*/ 5 h 36"/>
                <a:gd name="T18" fmla="*/ 6 w 44"/>
                <a:gd name="T19" fmla="*/ 7 h 36"/>
                <a:gd name="T20" fmla="*/ 6 w 44"/>
                <a:gd name="T21" fmla="*/ 36 h 36"/>
                <a:gd name="T22" fmla="*/ 0 w 44"/>
                <a:gd name="T23" fmla="*/ 36 h 36"/>
                <a:gd name="T24" fmla="*/ 0 w 44"/>
                <a:gd name="T25" fmla="*/ 1 h 36"/>
                <a:gd name="T26" fmla="*/ 6 w 44"/>
                <a:gd name="T27" fmla="*/ 1 h 36"/>
                <a:gd name="T28" fmla="*/ 6 w 44"/>
                <a:gd name="T29" fmla="*/ 4 h 36"/>
                <a:gd name="T30" fmla="*/ 17 w 44"/>
                <a:gd name="T31" fmla="*/ 0 h 36"/>
                <a:gd name="T32" fmla="*/ 24 w 44"/>
                <a:gd name="T33" fmla="*/ 4 h 36"/>
                <a:gd name="T34" fmla="*/ 36 w 44"/>
                <a:gd name="T35" fmla="*/ 0 h 36"/>
                <a:gd name="T36" fmla="*/ 44 w 44"/>
                <a:gd name="T37" fmla="*/ 13 h 36"/>
                <a:gd name="T38" fmla="*/ 44 w 44"/>
                <a:gd name="T39" fmla="*/ 36 h 36"/>
                <a:gd name="T40" fmla="*/ 39 w 4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6">
                  <a:moveTo>
                    <a:pt x="39" y="36"/>
                  </a:moveTo>
                  <a:cubicBezTo>
                    <a:pt x="39" y="14"/>
                    <a:pt x="39" y="14"/>
                    <a:pt x="39" y="14"/>
                  </a:cubicBezTo>
                  <a:cubicBezTo>
                    <a:pt x="39" y="9"/>
                    <a:pt x="39" y="5"/>
                    <a:pt x="34" y="5"/>
                  </a:cubicBezTo>
                  <a:cubicBezTo>
                    <a:pt x="31" y="5"/>
                    <a:pt x="30" y="5"/>
                    <a:pt x="25" y="7"/>
                  </a:cubicBezTo>
                  <a:cubicBezTo>
                    <a:pt x="25" y="9"/>
                    <a:pt x="25" y="11"/>
                    <a:pt x="25" y="13"/>
                  </a:cubicBezTo>
                  <a:cubicBezTo>
                    <a:pt x="25" y="36"/>
                    <a:pt x="25" y="36"/>
                    <a:pt x="25" y="36"/>
                  </a:cubicBezTo>
                  <a:cubicBezTo>
                    <a:pt x="19" y="36"/>
                    <a:pt x="19" y="36"/>
                    <a:pt x="19" y="36"/>
                  </a:cubicBezTo>
                  <a:cubicBezTo>
                    <a:pt x="19" y="14"/>
                    <a:pt x="19" y="14"/>
                    <a:pt x="19" y="14"/>
                  </a:cubicBezTo>
                  <a:cubicBezTo>
                    <a:pt x="19" y="9"/>
                    <a:pt x="20" y="5"/>
                    <a:pt x="14" y="5"/>
                  </a:cubicBezTo>
                  <a:cubicBezTo>
                    <a:pt x="12" y="5"/>
                    <a:pt x="11" y="5"/>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4" y="0"/>
                    <a:pt x="17" y="0"/>
                  </a:cubicBezTo>
                  <a:cubicBezTo>
                    <a:pt x="20" y="0"/>
                    <a:pt x="23" y="1"/>
                    <a:pt x="24" y="4"/>
                  </a:cubicBezTo>
                  <a:cubicBezTo>
                    <a:pt x="27" y="3"/>
                    <a:pt x="32" y="0"/>
                    <a:pt x="36" y="0"/>
                  </a:cubicBezTo>
                  <a:cubicBezTo>
                    <a:pt x="44" y="0"/>
                    <a:pt x="44" y="6"/>
                    <a:pt x="44" y="13"/>
                  </a:cubicBezTo>
                  <a:cubicBezTo>
                    <a:pt x="44" y="36"/>
                    <a:pt x="44" y="36"/>
                    <a:pt x="44" y="36"/>
                  </a:cubicBezTo>
                  <a:lnTo>
                    <a:pt x="39"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0" name="Freeform 39"/>
            <p:cNvSpPr>
              <a:spLocks noEditPoints="1"/>
            </p:cNvSpPr>
            <p:nvPr userDrawn="1"/>
          </p:nvSpPr>
          <p:spPr bwMode="auto">
            <a:xfrm>
              <a:off x="-1776693" y="1157989"/>
              <a:ext cx="84137" cy="142875"/>
            </a:xfrm>
            <a:custGeom>
              <a:avLst/>
              <a:gdLst>
                <a:gd name="T0" fmla="*/ 17 w 30"/>
                <a:gd name="T1" fmla="*/ 37 h 51"/>
                <a:gd name="T2" fmla="*/ 6 w 30"/>
                <a:gd name="T3" fmla="*/ 33 h 51"/>
                <a:gd name="T4" fmla="*/ 6 w 30"/>
                <a:gd name="T5" fmla="*/ 51 h 51"/>
                <a:gd name="T6" fmla="*/ 0 w 30"/>
                <a:gd name="T7" fmla="*/ 51 h 51"/>
                <a:gd name="T8" fmla="*/ 0 w 30"/>
                <a:gd name="T9" fmla="*/ 1 h 51"/>
                <a:gd name="T10" fmla="*/ 6 w 30"/>
                <a:gd name="T11" fmla="*/ 1 h 51"/>
                <a:gd name="T12" fmla="*/ 6 w 30"/>
                <a:gd name="T13" fmla="*/ 4 h 51"/>
                <a:gd name="T14" fmla="*/ 18 w 30"/>
                <a:gd name="T15" fmla="*/ 0 h 51"/>
                <a:gd name="T16" fmla="*/ 30 w 30"/>
                <a:gd name="T17" fmla="*/ 18 h 51"/>
                <a:gd name="T18" fmla="*/ 17 w 30"/>
                <a:gd name="T19" fmla="*/ 37 h 51"/>
                <a:gd name="T20" fmla="*/ 16 w 30"/>
                <a:gd name="T21" fmla="*/ 5 h 51"/>
                <a:gd name="T22" fmla="*/ 6 w 30"/>
                <a:gd name="T23" fmla="*/ 7 h 51"/>
                <a:gd name="T24" fmla="*/ 6 w 30"/>
                <a:gd name="T25" fmla="*/ 29 h 51"/>
                <a:gd name="T26" fmla="*/ 15 w 30"/>
                <a:gd name="T27" fmla="*/ 32 h 51"/>
                <a:gd name="T28" fmla="*/ 24 w 30"/>
                <a:gd name="T29" fmla="*/ 19 h 51"/>
                <a:gd name="T30" fmla="*/ 16 w 30"/>
                <a:gd name="T31"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1">
                  <a:moveTo>
                    <a:pt x="17" y="37"/>
                  </a:moveTo>
                  <a:cubicBezTo>
                    <a:pt x="13" y="37"/>
                    <a:pt x="9" y="35"/>
                    <a:pt x="6" y="33"/>
                  </a:cubicBezTo>
                  <a:cubicBezTo>
                    <a:pt x="6" y="51"/>
                    <a:pt x="6" y="51"/>
                    <a:pt x="6" y="51"/>
                  </a:cubicBezTo>
                  <a:cubicBezTo>
                    <a:pt x="0" y="51"/>
                    <a:pt x="0" y="51"/>
                    <a:pt x="0" y="51"/>
                  </a:cubicBezTo>
                  <a:cubicBezTo>
                    <a:pt x="0" y="1"/>
                    <a:pt x="0" y="1"/>
                    <a:pt x="0" y="1"/>
                  </a:cubicBezTo>
                  <a:cubicBezTo>
                    <a:pt x="6" y="1"/>
                    <a:pt x="6" y="1"/>
                    <a:pt x="6" y="1"/>
                  </a:cubicBezTo>
                  <a:cubicBezTo>
                    <a:pt x="6" y="4"/>
                    <a:pt x="6" y="4"/>
                    <a:pt x="6" y="4"/>
                  </a:cubicBezTo>
                  <a:cubicBezTo>
                    <a:pt x="10" y="1"/>
                    <a:pt x="14" y="0"/>
                    <a:pt x="18" y="0"/>
                  </a:cubicBezTo>
                  <a:cubicBezTo>
                    <a:pt x="25" y="0"/>
                    <a:pt x="30" y="7"/>
                    <a:pt x="30" y="18"/>
                  </a:cubicBezTo>
                  <a:cubicBezTo>
                    <a:pt x="30" y="29"/>
                    <a:pt x="24" y="37"/>
                    <a:pt x="17" y="37"/>
                  </a:cubicBezTo>
                  <a:moveTo>
                    <a:pt x="16" y="5"/>
                  </a:moveTo>
                  <a:cubicBezTo>
                    <a:pt x="13" y="5"/>
                    <a:pt x="11" y="6"/>
                    <a:pt x="6" y="7"/>
                  </a:cubicBezTo>
                  <a:cubicBezTo>
                    <a:pt x="6" y="29"/>
                    <a:pt x="6" y="29"/>
                    <a:pt x="6" y="29"/>
                  </a:cubicBezTo>
                  <a:cubicBezTo>
                    <a:pt x="11" y="31"/>
                    <a:pt x="13" y="32"/>
                    <a:pt x="15" y="32"/>
                  </a:cubicBezTo>
                  <a:cubicBezTo>
                    <a:pt x="21" y="32"/>
                    <a:pt x="24" y="27"/>
                    <a:pt x="24" y="19"/>
                  </a:cubicBezTo>
                  <a:cubicBezTo>
                    <a:pt x="24" y="9"/>
                    <a:pt x="21"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40"/>
            <p:cNvSpPr>
              <a:spLocks/>
            </p:cNvSpPr>
            <p:nvPr userDrawn="1"/>
          </p:nvSpPr>
          <p:spPr bwMode="auto">
            <a:xfrm>
              <a:off x="-1670331" y="1157989"/>
              <a:ext cx="46037" cy="101600"/>
            </a:xfrm>
            <a:custGeom>
              <a:avLst/>
              <a:gdLst>
                <a:gd name="T0" fmla="*/ 15 w 16"/>
                <a:gd name="T1" fmla="*/ 5 h 36"/>
                <a:gd name="T2" fmla="*/ 6 w 16"/>
                <a:gd name="T3" fmla="*/ 8 h 36"/>
                <a:gd name="T4" fmla="*/ 6 w 16"/>
                <a:gd name="T5" fmla="*/ 36 h 36"/>
                <a:gd name="T6" fmla="*/ 0 w 16"/>
                <a:gd name="T7" fmla="*/ 36 h 36"/>
                <a:gd name="T8" fmla="*/ 0 w 16"/>
                <a:gd name="T9" fmla="*/ 1 h 36"/>
                <a:gd name="T10" fmla="*/ 5 w 16"/>
                <a:gd name="T11" fmla="*/ 1 h 36"/>
                <a:gd name="T12" fmla="*/ 5 w 16"/>
                <a:gd name="T13" fmla="*/ 4 h 36"/>
                <a:gd name="T14" fmla="*/ 15 w 16"/>
                <a:gd name="T15" fmla="*/ 0 h 36"/>
                <a:gd name="T16" fmla="*/ 16 w 16"/>
                <a:gd name="T17" fmla="*/ 0 h 36"/>
                <a:gd name="T18" fmla="*/ 16 w 16"/>
                <a:gd name="T19" fmla="*/ 6 h 36"/>
                <a:gd name="T20" fmla="*/ 15 w 16"/>
                <a:gd name="T2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5" y="5"/>
                  </a:moveTo>
                  <a:cubicBezTo>
                    <a:pt x="12" y="5"/>
                    <a:pt x="9" y="6"/>
                    <a:pt x="6" y="8"/>
                  </a:cubicBezTo>
                  <a:cubicBezTo>
                    <a:pt x="6" y="36"/>
                    <a:pt x="6" y="36"/>
                    <a:pt x="6" y="36"/>
                  </a:cubicBezTo>
                  <a:cubicBezTo>
                    <a:pt x="0" y="36"/>
                    <a:pt x="0" y="36"/>
                    <a:pt x="0" y="36"/>
                  </a:cubicBezTo>
                  <a:cubicBezTo>
                    <a:pt x="0" y="1"/>
                    <a:pt x="0" y="1"/>
                    <a:pt x="0" y="1"/>
                  </a:cubicBezTo>
                  <a:cubicBezTo>
                    <a:pt x="5" y="1"/>
                    <a:pt x="5" y="1"/>
                    <a:pt x="5" y="1"/>
                  </a:cubicBezTo>
                  <a:cubicBezTo>
                    <a:pt x="5" y="4"/>
                    <a:pt x="5" y="4"/>
                    <a:pt x="5" y="4"/>
                  </a:cubicBezTo>
                  <a:cubicBezTo>
                    <a:pt x="9" y="1"/>
                    <a:pt x="11" y="0"/>
                    <a:pt x="15" y="0"/>
                  </a:cubicBezTo>
                  <a:cubicBezTo>
                    <a:pt x="15" y="0"/>
                    <a:pt x="16" y="0"/>
                    <a:pt x="16" y="0"/>
                  </a:cubicBezTo>
                  <a:cubicBezTo>
                    <a:pt x="16" y="6"/>
                    <a:pt x="16" y="6"/>
                    <a:pt x="16" y="6"/>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41"/>
            <p:cNvSpPr>
              <a:spLocks noEditPoints="1"/>
            </p:cNvSpPr>
            <p:nvPr userDrawn="1"/>
          </p:nvSpPr>
          <p:spPr bwMode="auto">
            <a:xfrm>
              <a:off x="-1616356" y="1157989"/>
              <a:ext cx="87312" cy="104775"/>
            </a:xfrm>
            <a:custGeom>
              <a:avLst/>
              <a:gdLst>
                <a:gd name="T0" fmla="*/ 16 w 31"/>
                <a:gd name="T1" fmla="*/ 37 h 37"/>
                <a:gd name="T2" fmla="*/ 0 w 31"/>
                <a:gd name="T3" fmla="*/ 18 h 37"/>
                <a:gd name="T4" fmla="*/ 16 w 31"/>
                <a:gd name="T5" fmla="*/ 0 h 37"/>
                <a:gd name="T6" fmla="*/ 31 w 31"/>
                <a:gd name="T7" fmla="*/ 18 h 37"/>
                <a:gd name="T8" fmla="*/ 16 w 31"/>
                <a:gd name="T9" fmla="*/ 37 h 37"/>
                <a:gd name="T10" fmla="*/ 16 w 31"/>
                <a:gd name="T11" fmla="*/ 5 h 37"/>
                <a:gd name="T12" fmla="*/ 6 w 31"/>
                <a:gd name="T13" fmla="*/ 18 h 37"/>
                <a:gd name="T14" fmla="*/ 16 w 31"/>
                <a:gd name="T15" fmla="*/ 32 h 37"/>
                <a:gd name="T16" fmla="*/ 25 w 31"/>
                <a:gd name="T17" fmla="*/ 18 h 37"/>
                <a:gd name="T18" fmla="*/ 16 w 31"/>
                <a:gd name="T1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16" y="37"/>
                  </a:moveTo>
                  <a:cubicBezTo>
                    <a:pt x="6" y="37"/>
                    <a:pt x="0" y="30"/>
                    <a:pt x="0" y="18"/>
                  </a:cubicBezTo>
                  <a:cubicBezTo>
                    <a:pt x="0" y="7"/>
                    <a:pt x="6" y="0"/>
                    <a:pt x="16" y="0"/>
                  </a:cubicBezTo>
                  <a:cubicBezTo>
                    <a:pt x="26" y="0"/>
                    <a:pt x="31" y="6"/>
                    <a:pt x="31" y="18"/>
                  </a:cubicBezTo>
                  <a:cubicBezTo>
                    <a:pt x="31" y="30"/>
                    <a:pt x="26" y="37"/>
                    <a:pt x="16" y="37"/>
                  </a:cubicBezTo>
                  <a:moveTo>
                    <a:pt x="16" y="5"/>
                  </a:moveTo>
                  <a:cubicBezTo>
                    <a:pt x="9" y="5"/>
                    <a:pt x="6" y="9"/>
                    <a:pt x="6" y="18"/>
                  </a:cubicBezTo>
                  <a:cubicBezTo>
                    <a:pt x="6" y="28"/>
                    <a:pt x="9" y="32"/>
                    <a:pt x="16" y="32"/>
                  </a:cubicBezTo>
                  <a:cubicBezTo>
                    <a:pt x="22" y="32"/>
                    <a:pt x="25" y="28"/>
                    <a:pt x="25" y="18"/>
                  </a:cubicBezTo>
                  <a:cubicBezTo>
                    <a:pt x="25" y="9"/>
                    <a:pt x="23"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42"/>
            <p:cNvSpPr>
              <a:spLocks/>
            </p:cNvSpPr>
            <p:nvPr userDrawn="1"/>
          </p:nvSpPr>
          <p:spPr bwMode="auto">
            <a:xfrm>
              <a:off x="-1517931" y="1161164"/>
              <a:ext cx="87312" cy="98425"/>
            </a:xfrm>
            <a:custGeom>
              <a:avLst/>
              <a:gdLst>
                <a:gd name="T0" fmla="*/ 33 w 55"/>
                <a:gd name="T1" fmla="*/ 62 h 62"/>
                <a:gd name="T2" fmla="*/ 21 w 55"/>
                <a:gd name="T3" fmla="*/ 62 h 62"/>
                <a:gd name="T4" fmla="*/ 0 w 55"/>
                <a:gd name="T5" fmla="*/ 0 h 62"/>
                <a:gd name="T6" fmla="*/ 10 w 55"/>
                <a:gd name="T7" fmla="*/ 0 h 62"/>
                <a:gd name="T8" fmla="*/ 28 w 55"/>
                <a:gd name="T9" fmla="*/ 53 h 62"/>
                <a:gd name="T10" fmla="*/ 46 w 55"/>
                <a:gd name="T11" fmla="*/ 0 h 62"/>
                <a:gd name="T12" fmla="*/ 55 w 55"/>
                <a:gd name="T13" fmla="*/ 0 h 62"/>
                <a:gd name="T14" fmla="*/ 33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3" y="62"/>
                  </a:moveTo>
                  <a:lnTo>
                    <a:pt x="21" y="62"/>
                  </a:lnTo>
                  <a:lnTo>
                    <a:pt x="0" y="0"/>
                  </a:lnTo>
                  <a:lnTo>
                    <a:pt x="10" y="0"/>
                  </a:lnTo>
                  <a:lnTo>
                    <a:pt x="28" y="53"/>
                  </a:lnTo>
                  <a:lnTo>
                    <a:pt x="46" y="0"/>
                  </a:lnTo>
                  <a:lnTo>
                    <a:pt x="55" y="0"/>
                  </a:lnTo>
                  <a:lnTo>
                    <a:pt x="3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Freeform 43"/>
            <p:cNvSpPr>
              <a:spLocks noEditPoints="1"/>
            </p:cNvSpPr>
            <p:nvPr userDrawn="1"/>
          </p:nvSpPr>
          <p:spPr bwMode="auto">
            <a:xfrm>
              <a:off x="-1417918" y="1118302"/>
              <a:ext cx="23812" cy="141288"/>
            </a:xfrm>
            <a:custGeom>
              <a:avLst/>
              <a:gdLst>
                <a:gd name="T0" fmla="*/ 4 w 8"/>
                <a:gd name="T1" fmla="*/ 7 h 50"/>
                <a:gd name="T2" fmla="*/ 0 w 8"/>
                <a:gd name="T3" fmla="*/ 3 h 50"/>
                <a:gd name="T4" fmla="*/ 4 w 8"/>
                <a:gd name="T5" fmla="*/ 0 h 50"/>
                <a:gd name="T6" fmla="*/ 8 w 8"/>
                <a:gd name="T7" fmla="*/ 3 h 50"/>
                <a:gd name="T8" fmla="*/ 4 w 8"/>
                <a:gd name="T9" fmla="*/ 7 h 50"/>
                <a:gd name="T10" fmla="*/ 1 w 8"/>
                <a:gd name="T11" fmla="*/ 15 h 50"/>
                <a:gd name="T12" fmla="*/ 7 w 8"/>
                <a:gd name="T13" fmla="*/ 15 h 50"/>
                <a:gd name="T14" fmla="*/ 7 w 8"/>
                <a:gd name="T15" fmla="*/ 50 h 50"/>
                <a:gd name="T16" fmla="*/ 1 w 8"/>
                <a:gd name="T17" fmla="*/ 50 h 50"/>
                <a:gd name="T18" fmla="*/ 1 w 8"/>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0">
                  <a:moveTo>
                    <a:pt x="4" y="7"/>
                  </a:moveTo>
                  <a:cubicBezTo>
                    <a:pt x="2" y="7"/>
                    <a:pt x="0" y="6"/>
                    <a:pt x="0" y="3"/>
                  </a:cubicBezTo>
                  <a:cubicBezTo>
                    <a:pt x="0" y="2"/>
                    <a:pt x="2" y="0"/>
                    <a:pt x="4" y="0"/>
                  </a:cubicBezTo>
                  <a:cubicBezTo>
                    <a:pt x="6" y="0"/>
                    <a:pt x="8" y="1"/>
                    <a:pt x="8" y="3"/>
                  </a:cubicBezTo>
                  <a:cubicBezTo>
                    <a:pt x="8"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Freeform 44"/>
            <p:cNvSpPr>
              <a:spLocks/>
            </p:cNvSpPr>
            <p:nvPr userDrawn="1"/>
          </p:nvSpPr>
          <p:spPr bwMode="auto">
            <a:xfrm>
              <a:off x="-1370293" y="1157989"/>
              <a:ext cx="79375" cy="101600"/>
            </a:xfrm>
            <a:custGeom>
              <a:avLst/>
              <a:gdLst>
                <a:gd name="T0" fmla="*/ 22 w 28"/>
                <a:gd name="T1" fmla="*/ 36 h 36"/>
                <a:gd name="T2" fmla="*/ 22 w 28"/>
                <a:gd name="T3" fmla="*/ 14 h 36"/>
                <a:gd name="T4" fmla="*/ 16 w 28"/>
                <a:gd name="T5" fmla="*/ 5 h 36"/>
                <a:gd name="T6" fmla="*/ 6 w 28"/>
                <a:gd name="T7" fmla="*/ 7 h 36"/>
                <a:gd name="T8" fmla="*/ 6 w 28"/>
                <a:gd name="T9" fmla="*/ 36 h 36"/>
                <a:gd name="T10" fmla="*/ 0 w 28"/>
                <a:gd name="T11" fmla="*/ 36 h 36"/>
                <a:gd name="T12" fmla="*/ 0 w 28"/>
                <a:gd name="T13" fmla="*/ 1 h 36"/>
                <a:gd name="T14" fmla="*/ 6 w 28"/>
                <a:gd name="T15" fmla="*/ 1 h 36"/>
                <a:gd name="T16" fmla="*/ 6 w 28"/>
                <a:gd name="T17" fmla="*/ 4 h 36"/>
                <a:gd name="T18" fmla="*/ 18 w 28"/>
                <a:gd name="T19" fmla="*/ 0 h 36"/>
                <a:gd name="T20" fmla="*/ 26 w 28"/>
                <a:gd name="T21" fmla="*/ 3 h 36"/>
                <a:gd name="T22" fmla="*/ 28 w 28"/>
                <a:gd name="T23" fmla="*/ 13 h 36"/>
                <a:gd name="T24" fmla="*/ 28 w 28"/>
                <a:gd name="T25" fmla="*/ 36 h 36"/>
                <a:gd name="T26" fmla="*/ 22 w 2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22" y="36"/>
                  </a:moveTo>
                  <a:cubicBezTo>
                    <a:pt x="22" y="14"/>
                    <a:pt x="22" y="14"/>
                    <a:pt x="22" y="14"/>
                  </a:cubicBezTo>
                  <a:cubicBezTo>
                    <a:pt x="22" y="9"/>
                    <a:pt x="22" y="5"/>
                    <a:pt x="16" y="5"/>
                  </a:cubicBezTo>
                  <a:cubicBezTo>
                    <a:pt x="13" y="5"/>
                    <a:pt x="10" y="6"/>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5" y="0"/>
                    <a:pt x="18" y="0"/>
                  </a:cubicBezTo>
                  <a:cubicBezTo>
                    <a:pt x="22" y="0"/>
                    <a:pt x="24" y="1"/>
                    <a:pt x="26" y="3"/>
                  </a:cubicBezTo>
                  <a:cubicBezTo>
                    <a:pt x="27" y="5"/>
                    <a:pt x="28" y="7"/>
                    <a:pt x="28" y="13"/>
                  </a:cubicBezTo>
                  <a:cubicBezTo>
                    <a:pt x="28" y="36"/>
                    <a:pt x="28" y="36"/>
                    <a:pt x="28" y="36"/>
                  </a:cubicBezTo>
                  <a:lnTo>
                    <a:pt x="2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6" name="Freeform 45"/>
            <p:cNvSpPr>
              <a:spLocks noEditPoints="1"/>
            </p:cNvSpPr>
            <p:nvPr userDrawn="1"/>
          </p:nvSpPr>
          <p:spPr bwMode="auto">
            <a:xfrm>
              <a:off x="-1268693" y="1157989"/>
              <a:ext cx="80962" cy="146050"/>
            </a:xfrm>
            <a:custGeom>
              <a:avLst/>
              <a:gdLst>
                <a:gd name="T0" fmla="*/ 25 w 29"/>
                <a:gd name="T1" fmla="*/ 49 h 52"/>
                <a:gd name="T2" fmla="*/ 15 w 29"/>
                <a:gd name="T3" fmla="*/ 52 h 52"/>
                <a:gd name="T4" fmla="*/ 2 w 29"/>
                <a:gd name="T5" fmla="*/ 50 h 52"/>
                <a:gd name="T6" fmla="*/ 3 w 29"/>
                <a:gd name="T7" fmla="*/ 46 h 52"/>
                <a:gd name="T8" fmla="*/ 12 w 29"/>
                <a:gd name="T9" fmla="*/ 47 h 52"/>
                <a:gd name="T10" fmla="*/ 22 w 29"/>
                <a:gd name="T11" fmla="*/ 43 h 52"/>
                <a:gd name="T12" fmla="*/ 23 w 29"/>
                <a:gd name="T13" fmla="*/ 34 h 52"/>
                <a:gd name="T14" fmla="*/ 23 w 29"/>
                <a:gd name="T15" fmla="*/ 32 h 52"/>
                <a:gd name="T16" fmla="*/ 12 w 29"/>
                <a:gd name="T17" fmla="*/ 36 h 52"/>
                <a:gd name="T18" fmla="*/ 0 w 29"/>
                <a:gd name="T19" fmla="*/ 18 h 52"/>
                <a:gd name="T20" fmla="*/ 13 w 29"/>
                <a:gd name="T21" fmla="*/ 0 h 52"/>
                <a:gd name="T22" fmla="*/ 23 w 29"/>
                <a:gd name="T23" fmla="*/ 4 h 52"/>
                <a:gd name="T24" fmla="*/ 23 w 29"/>
                <a:gd name="T25" fmla="*/ 1 h 52"/>
                <a:gd name="T26" fmla="*/ 29 w 29"/>
                <a:gd name="T27" fmla="*/ 1 h 52"/>
                <a:gd name="T28" fmla="*/ 29 w 29"/>
                <a:gd name="T29" fmla="*/ 34 h 52"/>
                <a:gd name="T30" fmla="*/ 25 w 29"/>
                <a:gd name="T31" fmla="*/ 49 h 52"/>
                <a:gd name="T32" fmla="*/ 23 w 29"/>
                <a:gd name="T33" fmla="*/ 7 h 52"/>
                <a:gd name="T34" fmla="*/ 14 w 29"/>
                <a:gd name="T35" fmla="*/ 5 h 52"/>
                <a:gd name="T36" fmla="*/ 6 w 29"/>
                <a:gd name="T37" fmla="*/ 18 h 52"/>
                <a:gd name="T38" fmla="*/ 14 w 29"/>
                <a:gd name="T39" fmla="*/ 31 h 52"/>
                <a:gd name="T40" fmla="*/ 23 w 29"/>
                <a:gd name="T41" fmla="*/ 29 h 52"/>
                <a:gd name="T42" fmla="*/ 23 w 29"/>
                <a:gd name="T4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8" y="51"/>
                    <a:pt x="2" y="50"/>
                  </a:cubicBezTo>
                  <a:cubicBezTo>
                    <a:pt x="3" y="46"/>
                    <a:pt x="3" y="46"/>
                    <a:pt x="3" y="46"/>
                  </a:cubicBezTo>
                  <a:cubicBezTo>
                    <a:pt x="7" y="47"/>
                    <a:pt x="10" y="47"/>
                    <a:pt x="12" y="47"/>
                  </a:cubicBezTo>
                  <a:cubicBezTo>
                    <a:pt x="17" y="47"/>
                    <a:pt x="21" y="46"/>
                    <a:pt x="22" y="43"/>
                  </a:cubicBezTo>
                  <a:cubicBezTo>
                    <a:pt x="23" y="42"/>
                    <a:pt x="23" y="40"/>
                    <a:pt x="23" y="34"/>
                  </a:cubicBezTo>
                  <a:cubicBezTo>
                    <a:pt x="23" y="32"/>
                    <a:pt x="23" y="32"/>
                    <a:pt x="23" y="32"/>
                  </a:cubicBezTo>
                  <a:cubicBezTo>
                    <a:pt x="19" y="35"/>
                    <a:pt x="15" y="36"/>
                    <a:pt x="12" y="36"/>
                  </a:cubicBezTo>
                  <a:cubicBezTo>
                    <a:pt x="4" y="36"/>
                    <a:pt x="0" y="29"/>
                    <a:pt x="0" y="18"/>
                  </a:cubicBezTo>
                  <a:cubicBezTo>
                    <a:pt x="0" y="7"/>
                    <a:pt x="5" y="0"/>
                    <a:pt x="13" y="0"/>
                  </a:cubicBezTo>
                  <a:cubicBezTo>
                    <a:pt x="16" y="0"/>
                    <a:pt x="20" y="2"/>
                    <a:pt x="23" y="4"/>
                  </a:cubicBezTo>
                  <a:cubicBezTo>
                    <a:pt x="23" y="1"/>
                    <a:pt x="23" y="1"/>
                    <a:pt x="23" y="1"/>
                  </a:cubicBezTo>
                  <a:cubicBezTo>
                    <a:pt x="29" y="1"/>
                    <a:pt x="29" y="1"/>
                    <a:pt x="29" y="1"/>
                  </a:cubicBezTo>
                  <a:cubicBezTo>
                    <a:pt x="29" y="34"/>
                    <a:pt x="29" y="34"/>
                    <a:pt x="29" y="34"/>
                  </a:cubicBezTo>
                  <a:cubicBezTo>
                    <a:pt x="29" y="43"/>
                    <a:pt x="28" y="46"/>
                    <a:pt x="25" y="49"/>
                  </a:cubicBezTo>
                  <a:moveTo>
                    <a:pt x="23" y="7"/>
                  </a:moveTo>
                  <a:cubicBezTo>
                    <a:pt x="18" y="5"/>
                    <a:pt x="17" y="5"/>
                    <a:pt x="14" y="5"/>
                  </a:cubicBezTo>
                  <a:cubicBezTo>
                    <a:pt x="9" y="5"/>
                    <a:pt x="6" y="10"/>
                    <a:pt x="6" y="18"/>
                  </a:cubicBezTo>
                  <a:cubicBezTo>
                    <a:pt x="6" y="27"/>
                    <a:pt x="8" y="31"/>
                    <a:pt x="14" y="31"/>
                  </a:cubicBezTo>
                  <a:cubicBezTo>
                    <a:pt x="16" y="31"/>
                    <a:pt x="18" y="31"/>
                    <a:pt x="23" y="29"/>
                  </a:cubicBezTo>
                  <a:lnTo>
                    <a:pt x="23"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Rectangle 46"/>
            <p:cNvSpPr>
              <a:spLocks noChangeArrowheads="1"/>
            </p:cNvSpPr>
            <p:nvPr userDrawn="1"/>
          </p:nvSpPr>
          <p:spPr bwMode="auto">
            <a:xfrm>
              <a:off x="-1105181" y="1110364"/>
              <a:ext cx="15875" cy="149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Freeform 47"/>
            <p:cNvSpPr>
              <a:spLocks noEditPoints="1"/>
            </p:cNvSpPr>
            <p:nvPr userDrawn="1"/>
          </p:nvSpPr>
          <p:spPr bwMode="auto">
            <a:xfrm>
              <a:off x="-1060731" y="1118302"/>
              <a:ext cx="19050" cy="141288"/>
            </a:xfrm>
            <a:custGeom>
              <a:avLst/>
              <a:gdLst>
                <a:gd name="T0" fmla="*/ 3 w 7"/>
                <a:gd name="T1" fmla="*/ 7 h 50"/>
                <a:gd name="T2" fmla="*/ 0 w 7"/>
                <a:gd name="T3" fmla="*/ 3 h 50"/>
                <a:gd name="T4" fmla="*/ 3 w 7"/>
                <a:gd name="T5" fmla="*/ 0 h 50"/>
                <a:gd name="T6" fmla="*/ 7 w 7"/>
                <a:gd name="T7" fmla="*/ 3 h 50"/>
                <a:gd name="T8" fmla="*/ 3 w 7"/>
                <a:gd name="T9" fmla="*/ 7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7"/>
                  </a:moveTo>
                  <a:cubicBezTo>
                    <a:pt x="1" y="7"/>
                    <a:pt x="0" y="6"/>
                    <a:pt x="0" y="3"/>
                  </a:cubicBezTo>
                  <a:cubicBezTo>
                    <a:pt x="0" y="2"/>
                    <a:pt x="1" y="0"/>
                    <a:pt x="3" y="0"/>
                  </a:cubicBezTo>
                  <a:cubicBezTo>
                    <a:pt x="5" y="0"/>
                    <a:pt x="7" y="1"/>
                    <a:pt x="7" y="3"/>
                  </a:cubicBezTo>
                  <a:cubicBezTo>
                    <a:pt x="7" y="5"/>
                    <a:pt x="5" y="7"/>
                    <a:pt x="3" y="7"/>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48"/>
            <p:cNvSpPr>
              <a:spLocks/>
            </p:cNvSpPr>
            <p:nvPr userDrawn="1"/>
          </p:nvSpPr>
          <p:spPr bwMode="auto">
            <a:xfrm>
              <a:off x="-1027393" y="1161164"/>
              <a:ext cx="87312" cy="98425"/>
            </a:xfrm>
            <a:custGeom>
              <a:avLst/>
              <a:gdLst>
                <a:gd name="T0" fmla="*/ 34 w 55"/>
                <a:gd name="T1" fmla="*/ 62 h 62"/>
                <a:gd name="T2" fmla="*/ 21 w 55"/>
                <a:gd name="T3" fmla="*/ 62 h 62"/>
                <a:gd name="T4" fmla="*/ 0 w 55"/>
                <a:gd name="T5" fmla="*/ 0 h 62"/>
                <a:gd name="T6" fmla="*/ 11 w 55"/>
                <a:gd name="T7" fmla="*/ 0 h 62"/>
                <a:gd name="T8" fmla="*/ 28 w 55"/>
                <a:gd name="T9" fmla="*/ 53 h 62"/>
                <a:gd name="T10" fmla="*/ 46 w 55"/>
                <a:gd name="T11" fmla="*/ 0 h 62"/>
                <a:gd name="T12" fmla="*/ 55 w 55"/>
                <a:gd name="T13" fmla="*/ 0 h 62"/>
                <a:gd name="T14" fmla="*/ 34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4" y="62"/>
                  </a:moveTo>
                  <a:lnTo>
                    <a:pt x="21" y="62"/>
                  </a:lnTo>
                  <a:lnTo>
                    <a:pt x="0" y="0"/>
                  </a:lnTo>
                  <a:lnTo>
                    <a:pt x="11" y="0"/>
                  </a:lnTo>
                  <a:lnTo>
                    <a:pt x="28" y="53"/>
                  </a:lnTo>
                  <a:lnTo>
                    <a:pt x="46" y="0"/>
                  </a:lnTo>
                  <a:lnTo>
                    <a:pt x="55" y="0"/>
                  </a:lnTo>
                  <a:lnTo>
                    <a:pt x="34"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0" name="Freeform 49"/>
            <p:cNvSpPr>
              <a:spLocks noEditPoints="1"/>
            </p:cNvSpPr>
            <p:nvPr userDrawn="1"/>
          </p:nvSpPr>
          <p:spPr bwMode="auto">
            <a:xfrm>
              <a:off x="-928968" y="1157989"/>
              <a:ext cx="79375" cy="104775"/>
            </a:xfrm>
            <a:custGeom>
              <a:avLst/>
              <a:gdLst>
                <a:gd name="T0" fmla="*/ 6 w 28"/>
                <a:gd name="T1" fmla="*/ 19 h 37"/>
                <a:gd name="T2" fmla="*/ 6 w 28"/>
                <a:gd name="T3" fmla="*/ 20 h 37"/>
                <a:gd name="T4" fmla="*/ 15 w 28"/>
                <a:gd name="T5" fmla="*/ 32 h 37"/>
                <a:gd name="T6" fmla="*/ 27 w 28"/>
                <a:gd name="T7" fmla="*/ 29 h 37"/>
                <a:gd name="T8" fmla="*/ 28 w 28"/>
                <a:gd name="T9" fmla="*/ 32 h 37"/>
                <a:gd name="T10" fmla="*/ 13 w 28"/>
                <a:gd name="T11" fmla="*/ 37 h 37"/>
                <a:gd name="T12" fmla="*/ 0 w 28"/>
                <a:gd name="T13" fmla="*/ 20 h 37"/>
                <a:gd name="T14" fmla="*/ 15 w 28"/>
                <a:gd name="T15" fmla="*/ 0 h 37"/>
                <a:gd name="T16" fmla="*/ 28 w 28"/>
                <a:gd name="T17" fmla="*/ 17 h 37"/>
                <a:gd name="T18" fmla="*/ 28 w 28"/>
                <a:gd name="T19" fmla="*/ 19 h 37"/>
                <a:gd name="T20" fmla="*/ 6 w 28"/>
                <a:gd name="T21" fmla="*/ 19 h 37"/>
                <a:gd name="T22" fmla="*/ 15 w 28"/>
                <a:gd name="T23" fmla="*/ 4 h 37"/>
                <a:gd name="T24" fmla="*/ 6 w 28"/>
                <a:gd name="T25" fmla="*/ 15 h 37"/>
                <a:gd name="T26" fmla="*/ 23 w 28"/>
                <a:gd name="T27" fmla="*/ 15 h 37"/>
                <a:gd name="T28" fmla="*/ 15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6" y="19"/>
                  </a:moveTo>
                  <a:cubicBezTo>
                    <a:pt x="6" y="20"/>
                    <a:pt x="6" y="20"/>
                    <a:pt x="6" y="20"/>
                  </a:cubicBezTo>
                  <a:cubicBezTo>
                    <a:pt x="6" y="28"/>
                    <a:pt x="9" y="32"/>
                    <a:pt x="15" y="32"/>
                  </a:cubicBezTo>
                  <a:cubicBezTo>
                    <a:pt x="18" y="32"/>
                    <a:pt x="21" y="31"/>
                    <a:pt x="27" y="29"/>
                  </a:cubicBezTo>
                  <a:cubicBezTo>
                    <a:pt x="28" y="32"/>
                    <a:pt x="28" y="32"/>
                    <a:pt x="28" y="32"/>
                  </a:cubicBezTo>
                  <a:cubicBezTo>
                    <a:pt x="21" y="36"/>
                    <a:pt x="18" y="37"/>
                    <a:pt x="13" y="37"/>
                  </a:cubicBezTo>
                  <a:cubicBezTo>
                    <a:pt x="5" y="37"/>
                    <a:pt x="0" y="30"/>
                    <a:pt x="0" y="20"/>
                  </a:cubicBezTo>
                  <a:cubicBezTo>
                    <a:pt x="0" y="7"/>
                    <a:pt x="5" y="0"/>
                    <a:pt x="15" y="0"/>
                  </a:cubicBezTo>
                  <a:cubicBezTo>
                    <a:pt x="24" y="0"/>
                    <a:pt x="28" y="6"/>
                    <a:pt x="28" y="17"/>
                  </a:cubicBezTo>
                  <a:cubicBezTo>
                    <a:pt x="28" y="19"/>
                    <a:pt x="28" y="19"/>
                    <a:pt x="28" y="19"/>
                  </a:cubicBezTo>
                  <a:lnTo>
                    <a:pt x="6" y="19"/>
                  </a:lnTo>
                  <a:close/>
                  <a:moveTo>
                    <a:pt x="15" y="4"/>
                  </a:moveTo>
                  <a:cubicBezTo>
                    <a:pt x="10" y="4"/>
                    <a:pt x="7" y="8"/>
                    <a:pt x="6" y="15"/>
                  </a:cubicBezTo>
                  <a:cubicBezTo>
                    <a:pt x="23" y="15"/>
                    <a:pt x="23" y="15"/>
                    <a:pt x="23" y="15"/>
                  </a:cubicBezTo>
                  <a:cubicBezTo>
                    <a:pt x="23" y="7"/>
                    <a:pt x="20" y="4"/>
                    <a:pt x="15"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1" name="Freeform 50"/>
            <p:cNvSpPr>
              <a:spLocks/>
            </p:cNvSpPr>
            <p:nvPr userDrawn="1"/>
          </p:nvSpPr>
          <p:spPr bwMode="auto">
            <a:xfrm>
              <a:off x="-836893" y="1157989"/>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6 h 37"/>
                <a:gd name="T10" fmla="*/ 12 w 23"/>
                <a:gd name="T11" fmla="*/ 20 h 37"/>
                <a:gd name="T12" fmla="*/ 0 w 23"/>
                <a:gd name="T13" fmla="*/ 10 h 37"/>
                <a:gd name="T14" fmla="*/ 12 w 23"/>
                <a:gd name="T15" fmla="*/ 0 h 37"/>
                <a:gd name="T16" fmla="*/ 21 w 23"/>
                <a:gd name="T17" fmla="*/ 2 h 37"/>
                <a:gd name="T18" fmla="*/ 20 w 23"/>
                <a:gd name="T19" fmla="*/ 6 h 37"/>
                <a:gd name="T20" fmla="*/ 12 w 23"/>
                <a:gd name="T21" fmla="*/ 4 h 37"/>
                <a:gd name="T22" fmla="*/ 6 w 23"/>
                <a:gd name="T23" fmla="*/ 10 h 37"/>
                <a:gd name="T24" fmla="*/ 23 w 23"/>
                <a:gd name="T25" fmla="*/ 25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6"/>
                    <a:pt x="0" y="35"/>
                  </a:cubicBezTo>
                  <a:cubicBezTo>
                    <a:pt x="1" y="31"/>
                    <a:pt x="1" y="31"/>
                    <a:pt x="1" y="31"/>
                  </a:cubicBezTo>
                  <a:cubicBezTo>
                    <a:pt x="5" y="32"/>
                    <a:pt x="7" y="32"/>
                    <a:pt x="9" y="32"/>
                  </a:cubicBezTo>
                  <a:cubicBezTo>
                    <a:pt x="15" y="32"/>
                    <a:pt x="17" y="30"/>
                    <a:pt x="17" y="26"/>
                  </a:cubicBezTo>
                  <a:cubicBezTo>
                    <a:pt x="17" y="23"/>
                    <a:pt x="16" y="22"/>
                    <a:pt x="12" y="20"/>
                  </a:cubicBezTo>
                  <a:cubicBezTo>
                    <a:pt x="5" y="19"/>
                    <a:pt x="0" y="16"/>
                    <a:pt x="0" y="10"/>
                  </a:cubicBezTo>
                  <a:cubicBezTo>
                    <a:pt x="0" y="4"/>
                    <a:pt x="5" y="0"/>
                    <a:pt x="12" y="0"/>
                  </a:cubicBezTo>
                  <a:cubicBezTo>
                    <a:pt x="15" y="0"/>
                    <a:pt x="18" y="1"/>
                    <a:pt x="21" y="2"/>
                  </a:cubicBezTo>
                  <a:cubicBezTo>
                    <a:pt x="20" y="6"/>
                    <a:pt x="20" y="6"/>
                    <a:pt x="20" y="6"/>
                  </a:cubicBezTo>
                  <a:cubicBezTo>
                    <a:pt x="17" y="5"/>
                    <a:pt x="14" y="4"/>
                    <a:pt x="12" y="4"/>
                  </a:cubicBezTo>
                  <a:cubicBezTo>
                    <a:pt x="8" y="4"/>
                    <a:pt x="6" y="6"/>
                    <a:pt x="6" y="10"/>
                  </a:cubicBezTo>
                  <a:cubicBezTo>
                    <a:pt x="6" y="18"/>
                    <a:pt x="23" y="13"/>
                    <a:pt x="23" y="25"/>
                  </a:cubicBezTo>
                  <a:cubicBezTo>
                    <a:pt x="23" y="32"/>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52" name="Group 51"/>
          <p:cNvGrpSpPr/>
          <p:nvPr userDrawn="1"/>
        </p:nvGrpSpPr>
        <p:grpSpPr>
          <a:xfrm>
            <a:off x="9362272" y="3637244"/>
            <a:ext cx="2247909" cy="2201807"/>
            <a:chOff x="-2039938" y="4012733"/>
            <a:chExt cx="1935163" cy="1895475"/>
          </a:xfrm>
        </p:grpSpPr>
        <p:sp>
          <p:nvSpPr>
            <p:cNvPr id="53" name="Freeform 58"/>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4" name="Freeform 59"/>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5" name="Freeform 60"/>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2" name="Title 1"/>
          <p:cNvSpPr>
            <a:spLocks noGrp="1"/>
          </p:cNvSpPr>
          <p:nvPr>
            <p:ph type="title"/>
          </p:nvPr>
        </p:nvSpPr>
        <p:spPr>
          <a:xfrm>
            <a:off x="831850" y="1709738"/>
            <a:ext cx="8742456" cy="2852737"/>
          </a:xfrm>
        </p:spPr>
        <p:txBody>
          <a:bodyPr anchor="b"/>
          <a:lstStyle>
            <a:lvl1pPr>
              <a:defRPr sz="44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831850" y="4589463"/>
            <a:ext cx="843765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rgbClr val="221E5B"/>
                </a:solidFill>
              </a:defRPr>
            </a:lvl1pPr>
          </a:lstStyle>
          <a:p>
            <a:r>
              <a:rPr lang="en-GB"/>
              <a:t>Towards the Education Inspection Framework 2019</a:t>
            </a:r>
          </a:p>
        </p:txBody>
      </p:sp>
      <p:sp>
        <p:nvSpPr>
          <p:cNvPr id="6" name="Slide Number Placeholder 5"/>
          <p:cNvSpPr>
            <a:spLocks noGrp="1"/>
          </p:cNvSpPr>
          <p:nvPr>
            <p:ph type="sldNum" sz="quarter" idx="12"/>
          </p:nvPr>
        </p:nvSpPr>
        <p:spPr/>
        <p:txBody>
          <a:bodyPr/>
          <a:lstStyle/>
          <a:p>
            <a:r>
              <a:rPr lang="en-GB"/>
              <a:t>Slide </a:t>
            </a:r>
            <a:fld id="{5F4C8201-D8A8-417D-8A18-42E93E6C5D44}" type="slidenum">
              <a:rPr lang="en-GB" b="1" smtClean="0"/>
              <a:pPr/>
              <a:t>‹#›</a:t>
            </a:fld>
            <a:endParaRPr lang="en-GB" b="1"/>
          </a:p>
        </p:txBody>
      </p:sp>
      <p:sp>
        <p:nvSpPr>
          <p:cNvPr id="5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Tree>
    <p:extLst>
      <p:ext uri="{BB962C8B-B14F-4D97-AF65-F5344CB8AC3E}">
        <p14:creationId xmlns:p14="http://schemas.microsoft.com/office/powerpoint/2010/main" val="3383781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r>
              <a:rPr lang="en-GB">
                <a:solidFill>
                  <a:prstClr val="white"/>
                </a:solidFill>
              </a:rPr>
              <a:t>Towards the Education Inspection Framework 2019</a:t>
            </a:r>
          </a:p>
        </p:txBody>
      </p:sp>
      <p:sp>
        <p:nvSpPr>
          <p:cNvPr id="7" name="Slide Number Placeholder 6"/>
          <p:cNvSpPr>
            <a:spLocks noGrp="1"/>
          </p:cNvSpPr>
          <p:nvPr>
            <p:ph type="sldNum" sz="quarter" idx="12"/>
          </p:nvPr>
        </p:nvSpPr>
        <p:spPr/>
        <p:txBody>
          <a:bodyPr/>
          <a:lstStyle/>
          <a:p>
            <a:r>
              <a:rPr lang="en-GB">
                <a:solidFill>
                  <a:prstClr val="white"/>
                </a:solidFill>
              </a:rPr>
              <a:t>Slide</a:t>
            </a:r>
            <a:r>
              <a:rPr lang="en-GB"/>
              <a:t> </a:t>
            </a:r>
            <a:fld id="{5F4C8201-D8A8-417D-8A18-42E93E6C5D44}" type="slidenum">
              <a:rPr lang="en-GB" b="1" smtClean="0"/>
              <a:pPr/>
              <a:t>‹#›</a:t>
            </a:fld>
            <a:endParaRPr lang="en-GB" b="1"/>
          </a:p>
        </p:txBody>
      </p:sp>
      <p:sp>
        <p:nvSpPr>
          <p:cNvPr id="8"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a:solidFill>
                <a:prstClr val="white"/>
              </a:solidFill>
            </a:endParaRPr>
          </a:p>
        </p:txBody>
      </p:sp>
    </p:spTree>
    <p:extLst>
      <p:ext uri="{BB962C8B-B14F-4D97-AF65-F5344CB8AC3E}">
        <p14:creationId xmlns:p14="http://schemas.microsoft.com/office/powerpoint/2010/main" val="639935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r>
              <a:rPr lang="en-GB">
                <a:solidFill>
                  <a:prstClr val="white"/>
                </a:solidFill>
              </a:rPr>
              <a:t>Towards the Education Inspection Framework 2019</a:t>
            </a:r>
          </a:p>
        </p:txBody>
      </p:sp>
      <p:sp>
        <p:nvSpPr>
          <p:cNvPr id="9" name="Slide Number Placeholder 8"/>
          <p:cNvSpPr>
            <a:spLocks noGrp="1"/>
          </p:cNvSpPr>
          <p:nvPr>
            <p:ph type="sldNum" sz="quarter" idx="12"/>
          </p:nvPr>
        </p:nvSpPr>
        <p:spPr/>
        <p:txBody>
          <a:bodyPr/>
          <a:lstStyle/>
          <a:p>
            <a:fld id="{5F4C8201-D8A8-417D-8A18-42E93E6C5D44}" type="slidenum">
              <a:rPr lang="en-GB" smtClean="0"/>
              <a:pPr/>
              <a:t>‹#›</a:t>
            </a:fld>
            <a:endParaRPr lang="en-GB"/>
          </a:p>
        </p:txBody>
      </p:sp>
      <p:sp>
        <p:nvSpPr>
          <p:cNvPr id="10"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a:solidFill>
                <a:prstClr val="white"/>
              </a:solidFill>
            </a:endParaRPr>
          </a:p>
        </p:txBody>
      </p:sp>
    </p:spTree>
    <p:extLst>
      <p:ext uri="{BB962C8B-B14F-4D97-AF65-F5344CB8AC3E}">
        <p14:creationId xmlns:p14="http://schemas.microsoft.com/office/powerpoint/2010/main" val="2970326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solidFill>
                  <a:prstClr val="white"/>
                </a:solidFill>
              </a:rPr>
              <a:t>Towards the Education Inspection Framework 2019</a:t>
            </a:r>
          </a:p>
        </p:txBody>
      </p:sp>
      <p:sp>
        <p:nvSpPr>
          <p:cNvPr id="5" name="Slide Number Placeholder 4"/>
          <p:cNvSpPr>
            <a:spLocks noGrp="1"/>
          </p:cNvSpPr>
          <p:nvPr>
            <p:ph type="sldNum" sz="quarter" idx="12"/>
          </p:nvPr>
        </p:nvSpPr>
        <p:spPr/>
        <p:txBody>
          <a:bodyPr/>
          <a:lstStyle/>
          <a:p>
            <a:fld id="{5F4C8201-D8A8-417D-8A18-42E93E6C5D44}" type="slidenum">
              <a:rPr lang="en-GB" smtClean="0"/>
              <a:pPr/>
              <a:t>‹#›</a:t>
            </a:fld>
            <a:endParaRPr lang="en-GB"/>
          </a:p>
        </p:txBody>
      </p:sp>
      <p:sp>
        <p:nvSpPr>
          <p:cNvPr id="6"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a:solidFill>
                <a:prstClr val="white"/>
              </a:solidFill>
            </a:endParaRPr>
          </a:p>
        </p:txBody>
      </p:sp>
    </p:spTree>
    <p:extLst>
      <p:ext uri="{BB962C8B-B14F-4D97-AF65-F5344CB8AC3E}">
        <p14:creationId xmlns:p14="http://schemas.microsoft.com/office/powerpoint/2010/main" val="355149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bwMode="auto">
          <a:xfrm>
            <a:off x="0" y="0"/>
            <a:ext cx="12192000" cy="6858000"/>
          </a:xfrm>
          <a:prstGeom prst="rect">
            <a:avLst/>
          </a:prstGeom>
          <a:solidFill>
            <a:srgbClr val="009ABC"/>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6" name="Freeform 54"/>
          <p:cNvSpPr>
            <a:spLocks/>
          </p:cNvSpPr>
          <p:nvPr userDrawn="1"/>
        </p:nvSpPr>
        <p:spPr bwMode="auto">
          <a:xfrm>
            <a:off x="666001" y="6315812"/>
            <a:ext cx="10924476" cy="542188"/>
          </a:xfrm>
          <a:custGeom>
            <a:avLst/>
            <a:gdLst>
              <a:gd name="T0" fmla="*/ 3000 w 3000"/>
              <a:gd name="T1" fmla="*/ 146 h 146"/>
              <a:gd name="T2" fmla="*/ 3000 w 3000"/>
              <a:gd name="T3" fmla="*/ 49 h 146"/>
              <a:gd name="T4" fmla="*/ 2951 w 3000"/>
              <a:gd name="T5" fmla="*/ 0 h 146"/>
              <a:gd name="T6" fmla="*/ 48 w 3000"/>
              <a:gd name="T7" fmla="*/ 0 h 146"/>
              <a:gd name="T8" fmla="*/ 0 w 3000"/>
              <a:gd name="T9" fmla="*/ 49 h 146"/>
              <a:gd name="T10" fmla="*/ 0 w 3000"/>
              <a:gd name="T11" fmla="*/ 146 h 146"/>
              <a:gd name="T12" fmla="*/ 3000 w 3000"/>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3000" h="146">
                <a:moveTo>
                  <a:pt x="3000" y="146"/>
                </a:moveTo>
                <a:cubicBezTo>
                  <a:pt x="3000" y="49"/>
                  <a:pt x="3000" y="49"/>
                  <a:pt x="3000" y="49"/>
                </a:cubicBezTo>
                <a:cubicBezTo>
                  <a:pt x="3000" y="22"/>
                  <a:pt x="2978" y="0"/>
                  <a:pt x="2951" y="0"/>
                </a:cubicBezTo>
                <a:cubicBezTo>
                  <a:pt x="48" y="0"/>
                  <a:pt x="48" y="0"/>
                  <a:pt x="48" y="0"/>
                </a:cubicBezTo>
                <a:cubicBezTo>
                  <a:pt x="21" y="0"/>
                  <a:pt x="0" y="22"/>
                  <a:pt x="0" y="49"/>
                </a:cubicBezTo>
                <a:cubicBezTo>
                  <a:pt x="0" y="146"/>
                  <a:pt x="0" y="146"/>
                  <a:pt x="0" y="146"/>
                </a:cubicBezTo>
                <a:lnTo>
                  <a:pt x="3000" y="146"/>
                </a:lnTo>
                <a:close/>
              </a:path>
            </a:pathLst>
          </a:custGeom>
          <a:solidFill>
            <a:srgbClr val="FFFFFF">
              <a:alpha val="74902"/>
            </a:srgb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9" name="Group 8"/>
          <p:cNvGrpSpPr/>
          <p:nvPr userDrawn="1"/>
        </p:nvGrpSpPr>
        <p:grpSpPr>
          <a:xfrm>
            <a:off x="9939338" y="366995"/>
            <a:ext cx="1414462" cy="1200150"/>
            <a:chOff x="-1995768" y="103889"/>
            <a:chExt cx="1414462" cy="1200150"/>
          </a:xfrm>
        </p:grpSpPr>
        <p:sp>
          <p:nvSpPr>
            <p:cNvPr id="10" name="Freeform 9"/>
            <p:cNvSpPr>
              <a:spLocks/>
            </p:cNvSpPr>
            <p:nvPr userDrawn="1"/>
          </p:nvSpPr>
          <p:spPr bwMode="auto">
            <a:xfrm>
              <a:off x="-836893" y="103889"/>
              <a:ext cx="61912" cy="90488"/>
            </a:xfrm>
            <a:custGeom>
              <a:avLst/>
              <a:gdLst>
                <a:gd name="T0" fmla="*/ 0 w 22"/>
                <a:gd name="T1" fmla="*/ 11 h 32"/>
                <a:gd name="T2" fmla="*/ 11 w 22"/>
                <a:gd name="T3" fmla="*/ 0 h 32"/>
                <a:gd name="T4" fmla="*/ 22 w 22"/>
                <a:gd name="T5" fmla="*/ 11 h 32"/>
                <a:gd name="T6" fmla="*/ 22 w 22"/>
                <a:gd name="T7" fmla="*/ 21 h 32"/>
                <a:gd name="T8" fmla="*/ 11 w 22"/>
                <a:gd name="T9" fmla="*/ 32 h 32"/>
                <a:gd name="T10" fmla="*/ 0 w 22"/>
                <a:gd name="T11" fmla="*/ 21 h 32"/>
                <a:gd name="T12" fmla="*/ 0 w 22"/>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11"/>
                  </a:moveTo>
                  <a:cubicBezTo>
                    <a:pt x="0" y="5"/>
                    <a:pt x="5" y="0"/>
                    <a:pt x="11" y="0"/>
                  </a:cubicBezTo>
                  <a:cubicBezTo>
                    <a:pt x="17" y="0"/>
                    <a:pt x="22" y="5"/>
                    <a:pt x="22" y="11"/>
                  </a:cubicBezTo>
                  <a:cubicBezTo>
                    <a:pt x="22" y="21"/>
                    <a:pt x="22" y="21"/>
                    <a:pt x="22" y="21"/>
                  </a:cubicBezTo>
                  <a:cubicBezTo>
                    <a:pt x="22" y="27"/>
                    <a:pt x="17" y="32"/>
                    <a:pt x="11" y="32"/>
                  </a:cubicBezTo>
                  <a:cubicBezTo>
                    <a:pt x="5" y="32"/>
                    <a:pt x="0" y="27"/>
                    <a:pt x="0" y="21"/>
                  </a:cubicBez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userDrawn="1"/>
          </p:nvSpPr>
          <p:spPr bwMode="auto">
            <a:xfrm>
              <a:off x="-990881" y="197552"/>
              <a:ext cx="369887" cy="246063"/>
            </a:xfrm>
            <a:custGeom>
              <a:avLst/>
              <a:gdLst>
                <a:gd name="T0" fmla="*/ 130 w 132"/>
                <a:gd name="T1" fmla="*/ 9 h 88"/>
                <a:gd name="T2" fmla="*/ 116 w 132"/>
                <a:gd name="T3" fmla="*/ 2 h 88"/>
                <a:gd name="T4" fmla="*/ 66 w 132"/>
                <a:gd name="T5" fmla="*/ 18 h 88"/>
                <a:gd name="T6" fmla="*/ 16 w 132"/>
                <a:gd name="T7" fmla="*/ 2 h 88"/>
                <a:gd name="T8" fmla="*/ 2 w 132"/>
                <a:gd name="T9" fmla="*/ 9 h 88"/>
                <a:gd name="T10" fmla="*/ 9 w 132"/>
                <a:gd name="T11" fmla="*/ 23 h 88"/>
                <a:gd name="T12" fmla="*/ 48 w 132"/>
                <a:gd name="T13" fmla="*/ 36 h 88"/>
                <a:gd name="T14" fmla="*/ 24 w 132"/>
                <a:gd name="T15" fmla="*/ 69 h 88"/>
                <a:gd name="T16" fmla="*/ 26 w 132"/>
                <a:gd name="T17" fmla="*/ 84 h 88"/>
                <a:gd name="T18" fmla="*/ 42 w 132"/>
                <a:gd name="T19" fmla="*/ 82 h 88"/>
                <a:gd name="T20" fmla="*/ 66 w 132"/>
                <a:gd name="T21" fmla="*/ 48 h 88"/>
                <a:gd name="T22" fmla="*/ 90 w 132"/>
                <a:gd name="T23" fmla="*/ 82 h 88"/>
                <a:gd name="T24" fmla="*/ 105 w 132"/>
                <a:gd name="T25" fmla="*/ 84 h 88"/>
                <a:gd name="T26" fmla="*/ 108 w 132"/>
                <a:gd name="T27" fmla="*/ 69 h 88"/>
                <a:gd name="T28" fmla="*/ 84 w 132"/>
                <a:gd name="T29" fmla="*/ 36 h 88"/>
                <a:gd name="T30" fmla="*/ 123 w 132"/>
                <a:gd name="T31" fmla="*/ 23 h 88"/>
                <a:gd name="T32" fmla="*/ 130 w 132"/>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88">
                  <a:moveTo>
                    <a:pt x="130" y="9"/>
                  </a:moveTo>
                  <a:cubicBezTo>
                    <a:pt x="128" y="3"/>
                    <a:pt x="122" y="0"/>
                    <a:pt x="116" y="2"/>
                  </a:cubicBezTo>
                  <a:cubicBezTo>
                    <a:pt x="66" y="18"/>
                    <a:pt x="66" y="18"/>
                    <a:pt x="66" y="18"/>
                  </a:cubicBezTo>
                  <a:cubicBezTo>
                    <a:pt x="16" y="2"/>
                    <a:pt x="16" y="2"/>
                    <a:pt x="16" y="2"/>
                  </a:cubicBezTo>
                  <a:cubicBezTo>
                    <a:pt x="10" y="0"/>
                    <a:pt x="4" y="3"/>
                    <a:pt x="2" y="9"/>
                  </a:cubicBezTo>
                  <a:cubicBezTo>
                    <a:pt x="0" y="15"/>
                    <a:pt x="3" y="21"/>
                    <a:pt x="9" y="23"/>
                  </a:cubicBezTo>
                  <a:cubicBezTo>
                    <a:pt x="48" y="36"/>
                    <a:pt x="48" y="36"/>
                    <a:pt x="48" y="36"/>
                  </a:cubicBezTo>
                  <a:cubicBezTo>
                    <a:pt x="24" y="69"/>
                    <a:pt x="24" y="69"/>
                    <a:pt x="24" y="69"/>
                  </a:cubicBezTo>
                  <a:cubicBezTo>
                    <a:pt x="20" y="74"/>
                    <a:pt x="21" y="81"/>
                    <a:pt x="26" y="84"/>
                  </a:cubicBezTo>
                  <a:cubicBezTo>
                    <a:pt x="31" y="88"/>
                    <a:pt x="38" y="87"/>
                    <a:pt x="42" y="82"/>
                  </a:cubicBezTo>
                  <a:cubicBezTo>
                    <a:pt x="66" y="48"/>
                    <a:pt x="66" y="48"/>
                    <a:pt x="66" y="48"/>
                  </a:cubicBezTo>
                  <a:cubicBezTo>
                    <a:pt x="90" y="82"/>
                    <a:pt x="90" y="82"/>
                    <a:pt x="90" y="82"/>
                  </a:cubicBezTo>
                  <a:cubicBezTo>
                    <a:pt x="94" y="87"/>
                    <a:pt x="100" y="88"/>
                    <a:pt x="105" y="84"/>
                  </a:cubicBezTo>
                  <a:cubicBezTo>
                    <a:pt x="110" y="81"/>
                    <a:pt x="111" y="74"/>
                    <a:pt x="108" y="69"/>
                  </a:cubicBezTo>
                  <a:cubicBezTo>
                    <a:pt x="84" y="36"/>
                    <a:pt x="84" y="36"/>
                    <a:pt x="84" y="36"/>
                  </a:cubicBezTo>
                  <a:cubicBezTo>
                    <a:pt x="123" y="23"/>
                    <a:pt x="123" y="23"/>
                    <a:pt x="123" y="23"/>
                  </a:cubicBezTo>
                  <a:cubicBezTo>
                    <a:pt x="128" y="21"/>
                    <a:pt x="132" y="15"/>
                    <a:pt x="130" y="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userDrawn="1"/>
          </p:nvSpPr>
          <p:spPr bwMode="auto">
            <a:xfrm>
              <a:off x="-1140106" y="183264"/>
              <a:ext cx="47625" cy="69850"/>
            </a:xfrm>
            <a:custGeom>
              <a:avLst/>
              <a:gdLst>
                <a:gd name="T0" fmla="*/ 0 w 17"/>
                <a:gd name="T1" fmla="*/ 9 h 25"/>
                <a:gd name="T2" fmla="*/ 9 w 17"/>
                <a:gd name="T3" fmla="*/ 0 h 25"/>
                <a:gd name="T4" fmla="*/ 17 w 17"/>
                <a:gd name="T5" fmla="*/ 9 h 25"/>
                <a:gd name="T6" fmla="*/ 17 w 17"/>
                <a:gd name="T7" fmla="*/ 16 h 25"/>
                <a:gd name="T8" fmla="*/ 9 w 17"/>
                <a:gd name="T9" fmla="*/ 25 h 25"/>
                <a:gd name="T10" fmla="*/ 0 w 17"/>
                <a:gd name="T11" fmla="*/ 16 h 25"/>
                <a:gd name="T12" fmla="*/ 0 w 17"/>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9"/>
                  </a:moveTo>
                  <a:cubicBezTo>
                    <a:pt x="0" y="4"/>
                    <a:pt x="4" y="0"/>
                    <a:pt x="9" y="0"/>
                  </a:cubicBezTo>
                  <a:cubicBezTo>
                    <a:pt x="13" y="0"/>
                    <a:pt x="17" y="4"/>
                    <a:pt x="17" y="9"/>
                  </a:cubicBezTo>
                  <a:cubicBezTo>
                    <a:pt x="17" y="16"/>
                    <a:pt x="17" y="16"/>
                    <a:pt x="17" y="16"/>
                  </a:cubicBezTo>
                  <a:cubicBezTo>
                    <a:pt x="17" y="21"/>
                    <a:pt x="13" y="25"/>
                    <a:pt x="9" y="25"/>
                  </a:cubicBezTo>
                  <a:cubicBezTo>
                    <a:pt x="4" y="25"/>
                    <a:pt x="0" y="21"/>
                    <a:pt x="0" y="16"/>
                  </a:cubicBez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userDrawn="1"/>
          </p:nvSpPr>
          <p:spPr bwMode="auto">
            <a:xfrm>
              <a:off x="-1254406" y="256289"/>
              <a:ext cx="280987" cy="185738"/>
            </a:xfrm>
            <a:custGeom>
              <a:avLst/>
              <a:gdLst>
                <a:gd name="T0" fmla="*/ 99 w 100"/>
                <a:gd name="T1" fmla="*/ 6 h 66"/>
                <a:gd name="T2" fmla="*/ 88 w 100"/>
                <a:gd name="T3" fmla="*/ 1 h 66"/>
                <a:gd name="T4" fmla="*/ 50 w 100"/>
                <a:gd name="T5" fmla="*/ 14 h 66"/>
                <a:gd name="T6" fmla="*/ 12 w 100"/>
                <a:gd name="T7" fmla="*/ 1 h 66"/>
                <a:gd name="T8" fmla="*/ 1 w 100"/>
                <a:gd name="T9" fmla="*/ 6 h 66"/>
                <a:gd name="T10" fmla="*/ 6 w 100"/>
                <a:gd name="T11" fmla="*/ 17 h 66"/>
                <a:gd name="T12" fmla="*/ 36 w 100"/>
                <a:gd name="T13" fmla="*/ 27 h 66"/>
                <a:gd name="T14" fmla="*/ 18 w 100"/>
                <a:gd name="T15" fmla="*/ 52 h 66"/>
                <a:gd name="T16" fmla="*/ 20 w 100"/>
                <a:gd name="T17" fmla="*/ 64 h 66"/>
                <a:gd name="T18" fmla="*/ 31 w 100"/>
                <a:gd name="T19" fmla="*/ 62 h 66"/>
                <a:gd name="T20" fmla="*/ 50 w 100"/>
                <a:gd name="T21" fmla="*/ 36 h 66"/>
                <a:gd name="T22" fmla="*/ 68 w 100"/>
                <a:gd name="T23" fmla="*/ 62 h 66"/>
                <a:gd name="T24" fmla="*/ 80 w 100"/>
                <a:gd name="T25" fmla="*/ 64 h 66"/>
                <a:gd name="T26" fmla="*/ 82 w 100"/>
                <a:gd name="T27" fmla="*/ 52 h 66"/>
                <a:gd name="T28" fmla="*/ 63 w 100"/>
                <a:gd name="T29" fmla="*/ 27 h 66"/>
                <a:gd name="T30" fmla="*/ 93 w 100"/>
                <a:gd name="T31" fmla="*/ 17 h 66"/>
                <a:gd name="T32" fmla="*/ 99 w 100"/>
                <a:gd name="T33"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6">
                  <a:moveTo>
                    <a:pt x="99" y="6"/>
                  </a:moveTo>
                  <a:cubicBezTo>
                    <a:pt x="97" y="2"/>
                    <a:pt x="92" y="0"/>
                    <a:pt x="88" y="1"/>
                  </a:cubicBezTo>
                  <a:cubicBezTo>
                    <a:pt x="50" y="14"/>
                    <a:pt x="50" y="14"/>
                    <a:pt x="50" y="14"/>
                  </a:cubicBezTo>
                  <a:cubicBezTo>
                    <a:pt x="12" y="1"/>
                    <a:pt x="12" y="1"/>
                    <a:pt x="12" y="1"/>
                  </a:cubicBezTo>
                  <a:cubicBezTo>
                    <a:pt x="7" y="0"/>
                    <a:pt x="2" y="2"/>
                    <a:pt x="1" y="6"/>
                  </a:cubicBezTo>
                  <a:cubicBezTo>
                    <a:pt x="0" y="11"/>
                    <a:pt x="2" y="15"/>
                    <a:pt x="6" y="17"/>
                  </a:cubicBezTo>
                  <a:cubicBezTo>
                    <a:pt x="36" y="27"/>
                    <a:pt x="36" y="27"/>
                    <a:pt x="36" y="27"/>
                  </a:cubicBezTo>
                  <a:cubicBezTo>
                    <a:pt x="18" y="52"/>
                    <a:pt x="18" y="52"/>
                    <a:pt x="18" y="52"/>
                  </a:cubicBezTo>
                  <a:cubicBezTo>
                    <a:pt x="15" y="56"/>
                    <a:pt x="16" y="61"/>
                    <a:pt x="20" y="64"/>
                  </a:cubicBezTo>
                  <a:cubicBezTo>
                    <a:pt x="23" y="66"/>
                    <a:pt x="29" y="66"/>
                    <a:pt x="31" y="62"/>
                  </a:cubicBezTo>
                  <a:cubicBezTo>
                    <a:pt x="50" y="36"/>
                    <a:pt x="50" y="36"/>
                    <a:pt x="50" y="36"/>
                  </a:cubicBezTo>
                  <a:cubicBezTo>
                    <a:pt x="68" y="62"/>
                    <a:pt x="68" y="62"/>
                    <a:pt x="68" y="62"/>
                  </a:cubicBezTo>
                  <a:cubicBezTo>
                    <a:pt x="71" y="66"/>
                    <a:pt x="76" y="66"/>
                    <a:pt x="80" y="64"/>
                  </a:cubicBezTo>
                  <a:cubicBezTo>
                    <a:pt x="84" y="61"/>
                    <a:pt x="84" y="56"/>
                    <a:pt x="82" y="52"/>
                  </a:cubicBezTo>
                  <a:cubicBezTo>
                    <a:pt x="63" y="27"/>
                    <a:pt x="63" y="27"/>
                    <a:pt x="63" y="27"/>
                  </a:cubicBezTo>
                  <a:cubicBezTo>
                    <a:pt x="93" y="17"/>
                    <a:pt x="93" y="17"/>
                    <a:pt x="93" y="17"/>
                  </a:cubicBezTo>
                  <a:cubicBezTo>
                    <a:pt x="98" y="15"/>
                    <a:pt x="100" y="11"/>
                    <a:pt x="99"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1363943" y="249939"/>
              <a:ext cx="36512" cy="47625"/>
            </a:xfrm>
            <a:custGeom>
              <a:avLst/>
              <a:gdLst>
                <a:gd name="T0" fmla="*/ 0 w 13"/>
                <a:gd name="T1" fmla="*/ 6 h 17"/>
                <a:gd name="T2" fmla="*/ 7 w 13"/>
                <a:gd name="T3" fmla="*/ 0 h 17"/>
                <a:gd name="T4" fmla="*/ 13 w 13"/>
                <a:gd name="T5" fmla="*/ 6 h 17"/>
                <a:gd name="T6" fmla="*/ 13 w 13"/>
                <a:gd name="T7" fmla="*/ 11 h 17"/>
                <a:gd name="T8" fmla="*/ 7 w 13"/>
                <a:gd name="T9" fmla="*/ 17 h 17"/>
                <a:gd name="T10" fmla="*/ 0 w 13"/>
                <a:gd name="T11" fmla="*/ 11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cubicBezTo>
                    <a:pt x="0" y="2"/>
                    <a:pt x="3" y="0"/>
                    <a:pt x="7" y="0"/>
                  </a:cubicBezTo>
                  <a:cubicBezTo>
                    <a:pt x="10" y="0"/>
                    <a:pt x="13" y="2"/>
                    <a:pt x="13" y="6"/>
                  </a:cubicBezTo>
                  <a:cubicBezTo>
                    <a:pt x="13" y="11"/>
                    <a:pt x="13" y="11"/>
                    <a:pt x="13" y="11"/>
                  </a:cubicBezTo>
                  <a:cubicBezTo>
                    <a:pt x="13" y="15"/>
                    <a:pt x="10" y="17"/>
                    <a:pt x="7" y="17"/>
                  </a:cubicBezTo>
                  <a:cubicBezTo>
                    <a:pt x="3" y="17"/>
                    <a:pt x="0" y="15"/>
                    <a:pt x="0" y="11"/>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userDrawn="1"/>
          </p:nvSpPr>
          <p:spPr bwMode="auto">
            <a:xfrm>
              <a:off x="-1451256" y="300739"/>
              <a:ext cx="211137" cy="141288"/>
            </a:xfrm>
            <a:custGeom>
              <a:avLst/>
              <a:gdLst>
                <a:gd name="T0" fmla="*/ 74 w 75"/>
                <a:gd name="T1" fmla="*/ 5 h 50"/>
                <a:gd name="T2" fmla="*/ 66 w 75"/>
                <a:gd name="T3" fmla="*/ 1 h 50"/>
                <a:gd name="T4" fmla="*/ 38 w 75"/>
                <a:gd name="T5" fmla="*/ 11 h 50"/>
                <a:gd name="T6" fmla="*/ 9 w 75"/>
                <a:gd name="T7" fmla="*/ 1 h 50"/>
                <a:gd name="T8" fmla="*/ 1 w 75"/>
                <a:gd name="T9" fmla="*/ 5 h 50"/>
                <a:gd name="T10" fmla="*/ 5 w 75"/>
                <a:gd name="T11" fmla="*/ 13 h 50"/>
                <a:gd name="T12" fmla="*/ 28 w 75"/>
                <a:gd name="T13" fmla="*/ 20 h 50"/>
                <a:gd name="T14" fmla="*/ 14 w 75"/>
                <a:gd name="T15" fmla="*/ 39 h 50"/>
                <a:gd name="T16" fmla="*/ 15 w 75"/>
                <a:gd name="T17" fmla="*/ 48 h 50"/>
                <a:gd name="T18" fmla="*/ 24 w 75"/>
                <a:gd name="T19" fmla="*/ 47 h 50"/>
                <a:gd name="T20" fmla="*/ 38 w 75"/>
                <a:gd name="T21" fmla="*/ 28 h 50"/>
                <a:gd name="T22" fmla="*/ 51 w 75"/>
                <a:gd name="T23" fmla="*/ 47 h 50"/>
                <a:gd name="T24" fmla="*/ 60 w 75"/>
                <a:gd name="T25" fmla="*/ 48 h 50"/>
                <a:gd name="T26" fmla="*/ 62 w 75"/>
                <a:gd name="T27" fmla="*/ 39 h 50"/>
                <a:gd name="T28" fmla="*/ 48 w 75"/>
                <a:gd name="T29" fmla="*/ 20 h 50"/>
                <a:gd name="T30" fmla="*/ 70 w 75"/>
                <a:gd name="T31" fmla="*/ 13 h 50"/>
                <a:gd name="T32" fmla="*/ 74 w 75"/>
                <a:gd name="T3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0">
                  <a:moveTo>
                    <a:pt x="74" y="5"/>
                  </a:moveTo>
                  <a:cubicBezTo>
                    <a:pt x="73" y="2"/>
                    <a:pt x="69" y="0"/>
                    <a:pt x="66" y="1"/>
                  </a:cubicBezTo>
                  <a:cubicBezTo>
                    <a:pt x="38" y="11"/>
                    <a:pt x="38" y="11"/>
                    <a:pt x="38" y="11"/>
                  </a:cubicBezTo>
                  <a:cubicBezTo>
                    <a:pt x="9" y="1"/>
                    <a:pt x="9" y="1"/>
                    <a:pt x="9" y="1"/>
                  </a:cubicBezTo>
                  <a:cubicBezTo>
                    <a:pt x="6" y="0"/>
                    <a:pt x="2" y="2"/>
                    <a:pt x="1" y="5"/>
                  </a:cubicBezTo>
                  <a:cubicBezTo>
                    <a:pt x="0" y="9"/>
                    <a:pt x="2" y="12"/>
                    <a:pt x="5" y="13"/>
                  </a:cubicBezTo>
                  <a:cubicBezTo>
                    <a:pt x="28" y="20"/>
                    <a:pt x="28" y="20"/>
                    <a:pt x="28" y="20"/>
                  </a:cubicBezTo>
                  <a:cubicBezTo>
                    <a:pt x="14" y="39"/>
                    <a:pt x="14" y="39"/>
                    <a:pt x="14" y="39"/>
                  </a:cubicBezTo>
                  <a:cubicBezTo>
                    <a:pt x="12" y="42"/>
                    <a:pt x="12" y="46"/>
                    <a:pt x="15" y="48"/>
                  </a:cubicBezTo>
                  <a:cubicBezTo>
                    <a:pt x="18" y="50"/>
                    <a:pt x="22" y="49"/>
                    <a:pt x="24" y="47"/>
                  </a:cubicBezTo>
                  <a:cubicBezTo>
                    <a:pt x="38" y="28"/>
                    <a:pt x="38" y="28"/>
                    <a:pt x="38" y="28"/>
                  </a:cubicBezTo>
                  <a:cubicBezTo>
                    <a:pt x="51" y="47"/>
                    <a:pt x="51" y="47"/>
                    <a:pt x="51" y="47"/>
                  </a:cubicBezTo>
                  <a:cubicBezTo>
                    <a:pt x="53" y="49"/>
                    <a:pt x="57" y="50"/>
                    <a:pt x="60" y="48"/>
                  </a:cubicBezTo>
                  <a:cubicBezTo>
                    <a:pt x="63" y="46"/>
                    <a:pt x="64" y="42"/>
                    <a:pt x="62" y="39"/>
                  </a:cubicBezTo>
                  <a:cubicBezTo>
                    <a:pt x="48" y="20"/>
                    <a:pt x="48" y="20"/>
                    <a:pt x="48" y="20"/>
                  </a:cubicBezTo>
                  <a:cubicBezTo>
                    <a:pt x="70" y="13"/>
                    <a:pt x="70" y="13"/>
                    <a:pt x="70" y="13"/>
                  </a:cubicBezTo>
                  <a:cubicBezTo>
                    <a:pt x="73" y="12"/>
                    <a:pt x="75" y="9"/>
                    <a:pt x="74"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noEditPoints="1"/>
            </p:cNvSpPr>
            <p:nvPr userDrawn="1"/>
          </p:nvSpPr>
          <p:spPr bwMode="auto">
            <a:xfrm>
              <a:off x="-1995768" y="421389"/>
              <a:ext cx="325437" cy="396875"/>
            </a:xfrm>
            <a:custGeom>
              <a:avLst/>
              <a:gdLst>
                <a:gd name="T0" fmla="*/ 58 w 116"/>
                <a:gd name="T1" fmla="*/ 141 h 141"/>
                <a:gd name="T2" fmla="*/ 0 w 116"/>
                <a:gd name="T3" fmla="*/ 71 h 141"/>
                <a:gd name="T4" fmla="*/ 58 w 116"/>
                <a:gd name="T5" fmla="*/ 0 h 141"/>
                <a:gd name="T6" fmla="*/ 116 w 116"/>
                <a:gd name="T7" fmla="*/ 71 h 141"/>
                <a:gd name="T8" fmla="*/ 58 w 116"/>
                <a:gd name="T9" fmla="*/ 141 h 141"/>
                <a:gd name="T10" fmla="*/ 59 w 116"/>
                <a:gd name="T11" fmla="*/ 16 h 141"/>
                <a:gd name="T12" fmla="*/ 22 w 116"/>
                <a:gd name="T13" fmla="*/ 71 h 141"/>
                <a:gd name="T14" fmla="*/ 32 w 116"/>
                <a:gd name="T15" fmla="*/ 113 h 141"/>
                <a:gd name="T16" fmla="*/ 58 w 116"/>
                <a:gd name="T17" fmla="*/ 125 h 141"/>
                <a:gd name="T18" fmla="*/ 94 w 116"/>
                <a:gd name="T19" fmla="*/ 71 h 141"/>
                <a:gd name="T20" fmla="*/ 59 w 116"/>
                <a:gd name="T21"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58" y="141"/>
                  </a:moveTo>
                  <a:cubicBezTo>
                    <a:pt x="20" y="141"/>
                    <a:pt x="0" y="116"/>
                    <a:pt x="0" y="71"/>
                  </a:cubicBezTo>
                  <a:cubicBezTo>
                    <a:pt x="0" y="25"/>
                    <a:pt x="21" y="0"/>
                    <a:pt x="58" y="0"/>
                  </a:cubicBezTo>
                  <a:cubicBezTo>
                    <a:pt x="96" y="0"/>
                    <a:pt x="116" y="25"/>
                    <a:pt x="116" y="71"/>
                  </a:cubicBezTo>
                  <a:cubicBezTo>
                    <a:pt x="116" y="116"/>
                    <a:pt x="96" y="141"/>
                    <a:pt x="58" y="141"/>
                  </a:cubicBezTo>
                  <a:moveTo>
                    <a:pt x="59" y="16"/>
                  </a:moveTo>
                  <a:cubicBezTo>
                    <a:pt x="35" y="16"/>
                    <a:pt x="22" y="35"/>
                    <a:pt x="22" y="71"/>
                  </a:cubicBezTo>
                  <a:cubicBezTo>
                    <a:pt x="22" y="88"/>
                    <a:pt x="26" y="104"/>
                    <a:pt x="32" y="113"/>
                  </a:cubicBezTo>
                  <a:cubicBezTo>
                    <a:pt x="37" y="121"/>
                    <a:pt x="47" y="125"/>
                    <a:pt x="58" y="125"/>
                  </a:cubicBezTo>
                  <a:cubicBezTo>
                    <a:pt x="82" y="125"/>
                    <a:pt x="94" y="107"/>
                    <a:pt x="94" y="71"/>
                  </a:cubicBezTo>
                  <a:cubicBezTo>
                    <a:pt x="94" y="34"/>
                    <a:pt x="82" y="16"/>
                    <a:pt x="59" y="1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userDrawn="1"/>
          </p:nvSpPr>
          <p:spPr bwMode="auto">
            <a:xfrm>
              <a:off x="-1648106" y="394402"/>
              <a:ext cx="193675" cy="417513"/>
            </a:xfrm>
            <a:custGeom>
              <a:avLst/>
              <a:gdLst>
                <a:gd name="T0" fmla="*/ 67 w 69"/>
                <a:gd name="T1" fmla="*/ 16 h 149"/>
                <a:gd name="T2" fmla="*/ 50 w 69"/>
                <a:gd name="T3" fmla="*/ 15 h 149"/>
                <a:gd name="T4" fmla="*/ 37 w 69"/>
                <a:gd name="T5" fmla="*/ 33 h 149"/>
                <a:gd name="T6" fmla="*/ 37 w 69"/>
                <a:gd name="T7" fmla="*/ 52 h 149"/>
                <a:gd name="T8" fmla="*/ 64 w 69"/>
                <a:gd name="T9" fmla="*/ 52 h 149"/>
                <a:gd name="T10" fmla="*/ 64 w 69"/>
                <a:gd name="T11" fmla="*/ 65 h 149"/>
                <a:gd name="T12" fmla="*/ 37 w 69"/>
                <a:gd name="T13" fmla="*/ 65 h 149"/>
                <a:gd name="T14" fmla="*/ 37 w 69"/>
                <a:gd name="T15" fmla="*/ 149 h 149"/>
                <a:gd name="T16" fmla="*/ 17 w 69"/>
                <a:gd name="T17" fmla="*/ 149 h 149"/>
                <a:gd name="T18" fmla="*/ 17 w 69"/>
                <a:gd name="T19" fmla="*/ 65 h 149"/>
                <a:gd name="T20" fmla="*/ 0 w 69"/>
                <a:gd name="T21" fmla="*/ 65 h 149"/>
                <a:gd name="T22" fmla="*/ 0 w 69"/>
                <a:gd name="T23" fmla="*/ 54 h 149"/>
                <a:gd name="T24" fmla="*/ 17 w 69"/>
                <a:gd name="T25" fmla="*/ 51 h 149"/>
                <a:gd name="T26" fmla="*/ 17 w 69"/>
                <a:gd name="T27" fmla="*/ 35 h 149"/>
                <a:gd name="T28" fmla="*/ 22 w 69"/>
                <a:gd name="T29" fmla="*/ 11 h 149"/>
                <a:gd name="T30" fmla="*/ 44 w 69"/>
                <a:gd name="T31" fmla="*/ 0 h 149"/>
                <a:gd name="T32" fmla="*/ 69 w 69"/>
                <a:gd name="T33" fmla="*/ 4 h 149"/>
                <a:gd name="T34" fmla="*/ 67 w 69"/>
                <a:gd name="T35" fmla="*/ 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9">
                  <a:moveTo>
                    <a:pt x="67" y="16"/>
                  </a:moveTo>
                  <a:cubicBezTo>
                    <a:pt x="65" y="16"/>
                    <a:pt x="59" y="15"/>
                    <a:pt x="50" y="15"/>
                  </a:cubicBezTo>
                  <a:cubicBezTo>
                    <a:pt x="40" y="15"/>
                    <a:pt x="37" y="19"/>
                    <a:pt x="37" y="33"/>
                  </a:cubicBezTo>
                  <a:cubicBezTo>
                    <a:pt x="37" y="52"/>
                    <a:pt x="37" y="52"/>
                    <a:pt x="37" y="52"/>
                  </a:cubicBezTo>
                  <a:cubicBezTo>
                    <a:pt x="64" y="52"/>
                    <a:pt x="64" y="52"/>
                    <a:pt x="64" y="52"/>
                  </a:cubicBezTo>
                  <a:cubicBezTo>
                    <a:pt x="64" y="65"/>
                    <a:pt x="64" y="65"/>
                    <a:pt x="64" y="65"/>
                  </a:cubicBezTo>
                  <a:cubicBezTo>
                    <a:pt x="37" y="65"/>
                    <a:pt x="37" y="65"/>
                    <a:pt x="37" y="65"/>
                  </a:cubicBezTo>
                  <a:cubicBezTo>
                    <a:pt x="37" y="149"/>
                    <a:pt x="37" y="149"/>
                    <a:pt x="37" y="149"/>
                  </a:cubicBezTo>
                  <a:cubicBezTo>
                    <a:pt x="17" y="149"/>
                    <a:pt x="17" y="149"/>
                    <a:pt x="17" y="149"/>
                  </a:cubicBezTo>
                  <a:cubicBezTo>
                    <a:pt x="17" y="65"/>
                    <a:pt x="17" y="65"/>
                    <a:pt x="17" y="65"/>
                  </a:cubicBezTo>
                  <a:cubicBezTo>
                    <a:pt x="0" y="65"/>
                    <a:pt x="0" y="65"/>
                    <a:pt x="0" y="65"/>
                  </a:cubicBezTo>
                  <a:cubicBezTo>
                    <a:pt x="0" y="54"/>
                    <a:pt x="0" y="54"/>
                    <a:pt x="0" y="54"/>
                  </a:cubicBezTo>
                  <a:cubicBezTo>
                    <a:pt x="17" y="51"/>
                    <a:pt x="17" y="51"/>
                    <a:pt x="17" y="51"/>
                  </a:cubicBezTo>
                  <a:cubicBezTo>
                    <a:pt x="17" y="35"/>
                    <a:pt x="17" y="35"/>
                    <a:pt x="17" y="35"/>
                  </a:cubicBezTo>
                  <a:cubicBezTo>
                    <a:pt x="17" y="21"/>
                    <a:pt x="18" y="16"/>
                    <a:pt x="22" y="11"/>
                  </a:cubicBezTo>
                  <a:cubicBezTo>
                    <a:pt x="27" y="4"/>
                    <a:pt x="34" y="0"/>
                    <a:pt x="44" y="0"/>
                  </a:cubicBezTo>
                  <a:cubicBezTo>
                    <a:pt x="54" y="0"/>
                    <a:pt x="66" y="3"/>
                    <a:pt x="69" y="4"/>
                  </a:cubicBezTo>
                  <a:lnTo>
                    <a:pt x="67"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userDrawn="1"/>
          </p:nvSpPr>
          <p:spPr bwMode="auto">
            <a:xfrm>
              <a:off x="-1456018" y="534102"/>
              <a:ext cx="190500" cy="284163"/>
            </a:xfrm>
            <a:custGeom>
              <a:avLst/>
              <a:gdLst>
                <a:gd name="T0" fmla="*/ 31 w 68"/>
                <a:gd name="T1" fmla="*/ 101 h 101"/>
                <a:gd name="T2" fmla="*/ 0 w 68"/>
                <a:gd name="T3" fmla="*/ 96 h 101"/>
                <a:gd name="T4" fmla="*/ 3 w 68"/>
                <a:gd name="T5" fmla="*/ 83 h 101"/>
                <a:gd name="T6" fmla="*/ 27 w 68"/>
                <a:gd name="T7" fmla="*/ 86 h 101"/>
                <a:gd name="T8" fmla="*/ 48 w 68"/>
                <a:gd name="T9" fmla="*/ 72 h 101"/>
                <a:gd name="T10" fmla="*/ 31 w 68"/>
                <a:gd name="T11" fmla="*/ 57 h 101"/>
                <a:gd name="T12" fmla="*/ 1 w 68"/>
                <a:gd name="T13" fmla="*/ 29 h 101"/>
                <a:gd name="T14" fmla="*/ 35 w 68"/>
                <a:gd name="T15" fmla="*/ 0 h 101"/>
                <a:gd name="T16" fmla="*/ 63 w 68"/>
                <a:gd name="T17" fmla="*/ 5 h 101"/>
                <a:gd name="T18" fmla="*/ 60 w 68"/>
                <a:gd name="T19" fmla="*/ 17 h 101"/>
                <a:gd name="T20" fmla="*/ 37 w 68"/>
                <a:gd name="T21" fmla="*/ 14 h 101"/>
                <a:gd name="T22" fmla="*/ 21 w 68"/>
                <a:gd name="T23" fmla="*/ 27 h 101"/>
                <a:gd name="T24" fmla="*/ 68 w 68"/>
                <a:gd name="T25" fmla="*/ 69 h 101"/>
                <a:gd name="T26" fmla="*/ 31 w 68"/>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01">
                  <a:moveTo>
                    <a:pt x="31" y="101"/>
                  </a:moveTo>
                  <a:cubicBezTo>
                    <a:pt x="21" y="101"/>
                    <a:pt x="12" y="99"/>
                    <a:pt x="0" y="96"/>
                  </a:cubicBezTo>
                  <a:cubicBezTo>
                    <a:pt x="3" y="83"/>
                    <a:pt x="3" y="83"/>
                    <a:pt x="3" y="83"/>
                  </a:cubicBezTo>
                  <a:cubicBezTo>
                    <a:pt x="13" y="85"/>
                    <a:pt x="20" y="86"/>
                    <a:pt x="27" y="86"/>
                  </a:cubicBezTo>
                  <a:cubicBezTo>
                    <a:pt x="41" y="86"/>
                    <a:pt x="48" y="81"/>
                    <a:pt x="48" y="72"/>
                  </a:cubicBezTo>
                  <a:cubicBezTo>
                    <a:pt x="48" y="64"/>
                    <a:pt x="45" y="61"/>
                    <a:pt x="31" y="57"/>
                  </a:cubicBezTo>
                  <a:cubicBezTo>
                    <a:pt x="14" y="52"/>
                    <a:pt x="1" y="47"/>
                    <a:pt x="1" y="29"/>
                  </a:cubicBezTo>
                  <a:cubicBezTo>
                    <a:pt x="1" y="10"/>
                    <a:pt x="14" y="0"/>
                    <a:pt x="35" y="0"/>
                  </a:cubicBezTo>
                  <a:cubicBezTo>
                    <a:pt x="43" y="0"/>
                    <a:pt x="52" y="1"/>
                    <a:pt x="63" y="5"/>
                  </a:cubicBezTo>
                  <a:cubicBezTo>
                    <a:pt x="60" y="17"/>
                    <a:pt x="60" y="17"/>
                    <a:pt x="60" y="17"/>
                  </a:cubicBezTo>
                  <a:cubicBezTo>
                    <a:pt x="53" y="16"/>
                    <a:pt x="45" y="14"/>
                    <a:pt x="37" y="14"/>
                  </a:cubicBezTo>
                  <a:cubicBezTo>
                    <a:pt x="27" y="14"/>
                    <a:pt x="21" y="19"/>
                    <a:pt x="21" y="27"/>
                  </a:cubicBezTo>
                  <a:cubicBezTo>
                    <a:pt x="21" y="47"/>
                    <a:pt x="68" y="34"/>
                    <a:pt x="68" y="69"/>
                  </a:cubicBezTo>
                  <a:cubicBezTo>
                    <a:pt x="68" y="89"/>
                    <a:pt x="54" y="101"/>
                    <a:pt x="31" y="10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userDrawn="1"/>
          </p:nvSpPr>
          <p:spPr bwMode="auto">
            <a:xfrm>
              <a:off x="-1262343" y="464252"/>
              <a:ext cx="187325" cy="354013"/>
            </a:xfrm>
            <a:custGeom>
              <a:avLst/>
              <a:gdLst>
                <a:gd name="T0" fmla="*/ 39 w 67"/>
                <a:gd name="T1" fmla="*/ 126 h 126"/>
                <a:gd name="T2" fmla="*/ 19 w 67"/>
                <a:gd name="T3" fmla="*/ 115 h 126"/>
                <a:gd name="T4" fmla="*/ 17 w 67"/>
                <a:gd name="T5" fmla="*/ 93 h 126"/>
                <a:gd name="T6" fmla="*/ 17 w 67"/>
                <a:gd name="T7" fmla="*/ 40 h 126"/>
                <a:gd name="T8" fmla="*/ 0 w 67"/>
                <a:gd name="T9" fmla="*/ 40 h 126"/>
                <a:gd name="T10" fmla="*/ 0 w 67"/>
                <a:gd name="T11" fmla="*/ 29 h 126"/>
                <a:gd name="T12" fmla="*/ 17 w 67"/>
                <a:gd name="T13" fmla="*/ 27 h 126"/>
                <a:gd name="T14" fmla="*/ 17 w 67"/>
                <a:gd name="T15" fmla="*/ 0 h 126"/>
                <a:gd name="T16" fmla="*/ 37 w 67"/>
                <a:gd name="T17" fmla="*/ 0 h 126"/>
                <a:gd name="T18" fmla="*/ 37 w 67"/>
                <a:gd name="T19" fmla="*/ 27 h 126"/>
                <a:gd name="T20" fmla="*/ 63 w 67"/>
                <a:gd name="T21" fmla="*/ 27 h 126"/>
                <a:gd name="T22" fmla="*/ 63 w 67"/>
                <a:gd name="T23" fmla="*/ 40 h 126"/>
                <a:gd name="T24" fmla="*/ 37 w 67"/>
                <a:gd name="T25" fmla="*/ 40 h 126"/>
                <a:gd name="T26" fmla="*/ 37 w 67"/>
                <a:gd name="T27" fmla="*/ 87 h 126"/>
                <a:gd name="T28" fmla="*/ 38 w 67"/>
                <a:gd name="T29" fmla="*/ 106 h 126"/>
                <a:gd name="T30" fmla="*/ 47 w 67"/>
                <a:gd name="T31" fmla="*/ 110 h 126"/>
                <a:gd name="T32" fmla="*/ 64 w 67"/>
                <a:gd name="T33" fmla="*/ 107 h 126"/>
                <a:gd name="T34" fmla="*/ 67 w 67"/>
                <a:gd name="T35" fmla="*/ 120 h 126"/>
                <a:gd name="T36" fmla="*/ 39 w 67"/>
                <a:gd name="T3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26">
                  <a:moveTo>
                    <a:pt x="39" y="126"/>
                  </a:moveTo>
                  <a:cubicBezTo>
                    <a:pt x="30" y="126"/>
                    <a:pt x="23" y="122"/>
                    <a:pt x="19" y="115"/>
                  </a:cubicBezTo>
                  <a:cubicBezTo>
                    <a:pt x="17" y="111"/>
                    <a:pt x="17" y="106"/>
                    <a:pt x="17" y="93"/>
                  </a:cubicBezTo>
                  <a:cubicBezTo>
                    <a:pt x="17" y="40"/>
                    <a:pt x="17" y="40"/>
                    <a:pt x="17" y="40"/>
                  </a:cubicBezTo>
                  <a:cubicBezTo>
                    <a:pt x="0" y="40"/>
                    <a:pt x="0" y="40"/>
                    <a:pt x="0" y="40"/>
                  </a:cubicBezTo>
                  <a:cubicBezTo>
                    <a:pt x="0" y="29"/>
                    <a:pt x="0" y="29"/>
                    <a:pt x="0" y="29"/>
                  </a:cubicBezTo>
                  <a:cubicBezTo>
                    <a:pt x="17" y="27"/>
                    <a:pt x="17" y="27"/>
                    <a:pt x="17" y="27"/>
                  </a:cubicBezTo>
                  <a:cubicBezTo>
                    <a:pt x="17" y="0"/>
                    <a:pt x="17" y="0"/>
                    <a:pt x="17" y="0"/>
                  </a:cubicBezTo>
                  <a:cubicBezTo>
                    <a:pt x="37" y="0"/>
                    <a:pt x="37" y="0"/>
                    <a:pt x="37" y="0"/>
                  </a:cubicBezTo>
                  <a:cubicBezTo>
                    <a:pt x="37" y="27"/>
                    <a:pt x="37" y="27"/>
                    <a:pt x="37" y="27"/>
                  </a:cubicBezTo>
                  <a:cubicBezTo>
                    <a:pt x="63" y="27"/>
                    <a:pt x="63" y="27"/>
                    <a:pt x="63" y="27"/>
                  </a:cubicBezTo>
                  <a:cubicBezTo>
                    <a:pt x="63" y="40"/>
                    <a:pt x="63" y="40"/>
                    <a:pt x="63" y="40"/>
                  </a:cubicBezTo>
                  <a:cubicBezTo>
                    <a:pt x="37" y="40"/>
                    <a:pt x="37" y="40"/>
                    <a:pt x="37" y="40"/>
                  </a:cubicBezTo>
                  <a:cubicBezTo>
                    <a:pt x="37" y="87"/>
                    <a:pt x="37" y="87"/>
                    <a:pt x="37" y="87"/>
                  </a:cubicBezTo>
                  <a:cubicBezTo>
                    <a:pt x="37" y="104"/>
                    <a:pt x="37" y="104"/>
                    <a:pt x="38" y="106"/>
                  </a:cubicBezTo>
                  <a:cubicBezTo>
                    <a:pt x="40" y="109"/>
                    <a:pt x="43" y="110"/>
                    <a:pt x="47" y="110"/>
                  </a:cubicBezTo>
                  <a:cubicBezTo>
                    <a:pt x="52" y="110"/>
                    <a:pt x="56" y="109"/>
                    <a:pt x="64" y="107"/>
                  </a:cubicBezTo>
                  <a:cubicBezTo>
                    <a:pt x="67" y="120"/>
                    <a:pt x="67" y="120"/>
                    <a:pt x="67" y="120"/>
                  </a:cubicBezTo>
                  <a:cubicBezTo>
                    <a:pt x="55" y="124"/>
                    <a:pt x="47" y="126"/>
                    <a:pt x="39" y="1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noEditPoints="1"/>
            </p:cNvSpPr>
            <p:nvPr userDrawn="1"/>
          </p:nvSpPr>
          <p:spPr bwMode="auto">
            <a:xfrm>
              <a:off x="-1071843" y="530927"/>
              <a:ext cx="230187" cy="287338"/>
            </a:xfrm>
            <a:custGeom>
              <a:avLst/>
              <a:gdLst>
                <a:gd name="T0" fmla="*/ 21 w 82"/>
                <a:gd name="T1" fmla="*/ 54 h 102"/>
                <a:gd name="T2" fmla="*/ 21 w 82"/>
                <a:gd name="T3" fmla="*/ 57 h 102"/>
                <a:gd name="T4" fmla="*/ 45 w 82"/>
                <a:gd name="T5" fmla="*/ 85 h 102"/>
                <a:gd name="T6" fmla="*/ 77 w 82"/>
                <a:gd name="T7" fmla="*/ 79 h 102"/>
                <a:gd name="T8" fmla="*/ 81 w 82"/>
                <a:gd name="T9" fmla="*/ 90 h 102"/>
                <a:gd name="T10" fmla="*/ 39 w 82"/>
                <a:gd name="T11" fmla="*/ 102 h 102"/>
                <a:gd name="T12" fmla="*/ 0 w 82"/>
                <a:gd name="T13" fmla="*/ 54 h 102"/>
                <a:gd name="T14" fmla="*/ 43 w 82"/>
                <a:gd name="T15" fmla="*/ 0 h 102"/>
                <a:gd name="T16" fmla="*/ 82 w 82"/>
                <a:gd name="T17" fmla="*/ 49 h 102"/>
                <a:gd name="T18" fmla="*/ 82 w 82"/>
                <a:gd name="T19" fmla="*/ 54 h 102"/>
                <a:gd name="T20" fmla="*/ 21 w 82"/>
                <a:gd name="T21" fmla="*/ 54 h 102"/>
                <a:gd name="T22" fmla="*/ 44 w 82"/>
                <a:gd name="T23" fmla="*/ 14 h 102"/>
                <a:gd name="T24" fmla="*/ 22 w 82"/>
                <a:gd name="T25" fmla="*/ 42 h 102"/>
                <a:gd name="T26" fmla="*/ 63 w 82"/>
                <a:gd name="T27" fmla="*/ 40 h 102"/>
                <a:gd name="T28" fmla="*/ 44 w 82"/>
                <a:gd name="T2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02">
                  <a:moveTo>
                    <a:pt x="21" y="54"/>
                  </a:moveTo>
                  <a:cubicBezTo>
                    <a:pt x="21" y="57"/>
                    <a:pt x="21" y="57"/>
                    <a:pt x="21" y="57"/>
                  </a:cubicBezTo>
                  <a:cubicBezTo>
                    <a:pt x="21" y="76"/>
                    <a:pt x="29" y="85"/>
                    <a:pt x="45" y="85"/>
                  </a:cubicBezTo>
                  <a:cubicBezTo>
                    <a:pt x="53" y="85"/>
                    <a:pt x="61" y="84"/>
                    <a:pt x="77" y="79"/>
                  </a:cubicBezTo>
                  <a:cubicBezTo>
                    <a:pt x="81" y="90"/>
                    <a:pt x="81" y="90"/>
                    <a:pt x="81" y="90"/>
                  </a:cubicBezTo>
                  <a:cubicBezTo>
                    <a:pt x="61" y="99"/>
                    <a:pt x="51" y="102"/>
                    <a:pt x="39" y="102"/>
                  </a:cubicBezTo>
                  <a:cubicBezTo>
                    <a:pt x="15" y="102"/>
                    <a:pt x="0" y="84"/>
                    <a:pt x="0" y="54"/>
                  </a:cubicBezTo>
                  <a:cubicBezTo>
                    <a:pt x="0" y="22"/>
                    <a:pt x="16" y="0"/>
                    <a:pt x="43" y="0"/>
                  </a:cubicBezTo>
                  <a:cubicBezTo>
                    <a:pt x="69" y="0"/>
                    <a:pt x="82" y="16"/>
                    <a:pt x="82" y="49"/>
                  </a:cubicBezTo>
                  <a:cubicBezTo>
                    <a:pt x="82" y="54"/>
                    <a:pt x="82" y="54"/>
                    <a:pt x="82" y="54"/>
                  </a:cubicBezTo>
                  <a:lnTo>
                    <a:pt x="21" y="54"/>
                  </a:lnTo>
                  <a:close/>
                  <a:moveTo>
                    <a:pt x="44" y="14"/>
                  </a:moveTo>
                  <a:cubicBezTo>
                    <a:pt x="31" y="14"/>
                    <a:pt x="24" y="24"/>
                    <a:pt x="22" y="42"/>
                  </a:cubicBezTo>
                  <a:cubicBezTo>
                    <a:pt x="63" y="40"/>
                    <a:pt x="63" y="40"/>
                    <a:pt x="63" y="40"/>
                  </a:cubicBezTo>
                  <a:cubicBezTo>
                    <a:pt x="63" y="23"/>
                    <a:pt x="57" y="14"/>
                    <a:pt x="44"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noEditPoints="1"/>
            </p:cNvSpPr>
            <p:nvPr userDrawn="1"/>
          </p:nvSpPr>
          <p:spPr bwMode="auto">
            <a:xfrm>
              <a:off x="-816256" y="402339"/>
              <a:ext cx="234950" cy="415925"/>
            </a:xfrm>
            <a:custGeom>
              <a:avLst/>
              <a:gdLst>
                <a:gd name="T0" fmla="*/ 65 w 84"/>
                <a:gd name="T1" fmla="*/ 146 h 148"/>
                <a:gd name="T2" fmla="*/ 65 w 84"/>
                <a:gd name="T3" fmla="*/ 137 h 148"/>
                <a:gd name="T4" fmla="*/ 33 w 84"/>
                <a:gd name="T5" fmla="*/ 148 h 148"/>
                <a:gd name="T6" fmla="*/ 0 w 84"/>
                <a:gd name="T7" fmla="*/ 97 h 148"/>
                <a:gd name="T8" fmla="*/ 35 w 84"/>
                <a:gd name="T9" fmla="*/ 46 h 148"/>
                <a:gd name="T10" fmla="*/ 64 w 84"/>
                <a:gd name="T11" fmla="*/ 57 h 148"/>
                <a:gd name="T12" fmla="*/ 64 w 84"/>
                <a:gd name="T13" fmla="*/ 0 h 148"/>
                <a:gd name="T14" fmla="*/ 84 w 84"/>
                <a:gd name="T15" fmla="*/ 0 h 148"/>
                <a:gd name="T16" fmla="*/ 84 w 84"/>
                <a:gd name="T17" fmla="*/ 146 h 148"/>
                <a:gd name="T18" fmla="*/ 65 w 84"/>
                <a:gd name="T19" fmla="*/ 146 h 148"/>
                <a:gd name="T20" fmla="*/ 64 w 84"/>
                <a:gd name="T21" fmla="*/ 69 h 148"/>
                <a:gd name="T22" fmla="*/ 42 w 84"/>
                <a:gd name="T23" fmla="*/ 64 h 148"/>
                <a:gd name="T24" fmla="*/ 21 w 84"/>
                <a:gd name="T25" fmla="*/ 97 h 148"/>
                <a:gd name="T26" fmla="*/ 41 w 84"/>
                <a:gd name="T27" fmla="*/ 131 h 148"/>
                <a:gd name="T28" fmla="*/ 64 w 84"/>
                <a:gd name="T29" fmla="*/ 125 h 148"/>
                <a:gd name="T30" fmla="*/ 64 w 84"/>
                <a:gd name="T31"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48">
                  <a:moveTo>
                    <a:pt x="65" y="146"/>
                  </a:moveTo>
                  <a:cubicBezTo>
                    <a:pt x="65" y="137"/>
                    <a:pt x="65" y="137"/>
                    <a:pt x="65" y="137"/>
                  </a:cubicBezTo>
                  <a:cubicBezTo>
                    <a:pt x="54" y="143"/>
                    <a:pt x="43" y="148"/>
                    <a:pt x="33" y="148"/>
                  </a:cubicBezTo>
                  <a:cubicBezTo>
                    <a:pt x="12" y="148"/>
                    <a:pt x="0" y="129"/>
                    <a:pt x="0" y="97"/>
                  </a:cubicBezTo>
                  <a:cubicBezTo>
                    <a:pt x="0" y="66"/>
                    <a:pt x="14" y="46"/>
                    <a:pt x="35" y="46"/>
                  </a:cubicBezTo>
                  <a:cubicBezTo>
                    <a:pt x="46" y="46"/>
                    <a:pt x="55" y="52"/>
                    <a:pt x="64" y="57"/>
                  </a:cubicBezTo>
                  <a:cubicBezTo>
                    <a:pt x="64" y="0"/>
                    <a:pt x="64" y="0"/>
                    <a:pt x="64" y="0"/>
                  </a:cubicBezTo>
                  <a:cubicBezTo>
                    <a:pt x="84" y="0"/>
                    <a:pt x="84" y="0"/>
                    <a:pt x="84" y="0"/>
                  </a:cubicBezTo>
                  <a:cubicBezTo>
                    <a:pt x="84" y="146"/>
                    <a:pt x="84" y="146"/>
                    <a:pt x="84" y="146"/>
                  </a:cubicBezTo>
                  <a:lnTo>
                    <a:pt x="65" y="146"/>
                  </a:lnTo>
                  <a:close/>
                  <a:moveTo>
                    <a:pt x="64" y="69"/>
                  </a:moveTo>
                  <a:cubicBezTo>
                    <a:pt x="52" y="65"/>
                    <a:pt x="48" y="64"/>
                    <a:pt x="42" y="64"/>
                  </a:cubicBezTo>
                  <a:cubicBezTo>
                    <a:pt x="28" y="64"/>
                    <a:pt x="21" y="75"/>
                    <a:pt x="21" y="97"/>
                  </a:cubicBezTo>
                  <a:cubicBezTo>
                    <a:pt x="21" y="120"/>
                    <a:pt x="28" y="131"/>
                    <a:pt x="41" y="131"/>
                  </a:cubicBezTo>
                  <a:cubicBezTo>
                    <a:pt x="47" y="131"/>
                    <a:pt x="52" y="129"/>
                    <a:pt x="64" y="125"/>
                  </a:cubicBezTo>
                  <a:lnTo>
                    <a:pt x="64"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userDrawn="1"/>
          </p:nvSpPr>
          <p:spPr bwMode="auto">
            <a:xfrm>
              <a:off x="-1973543" y="950027"/>
              <a:ext cx="46037" cy="98425"/>
            </a:xfrm>
            <a:custGeom>
              <a:avLst/>
              <a:gdLst>
                <a:gd name="T0" fmla="*/ 15 w 16"/>
                <a:gd name="T1" fmla="*/ 5 h 35"/>
                <a:gd name="T2" fmla="*/ 6 w 16"/>
                <a:gd name="T3" fmla="*/ 7 h 35"/>
                <a:gd name="T4" fmla="*/ 6 w 16"/>
                <a:gd name="T5" fmla="*/ 35 h 35"/>
                <a:gd name="T6" fmla="*/ 0 w 16"/>
                <a:gd name="T7" fmla="*/ 35 h 35"/>
                <a:gd name="T8" fmla="*/ 0 w 16"/>
                <a:gd name="T9" fmla="*/ 0 h 35"/>
                <a:gd name="T10" fmla="*/ 5 w 16"/>
                <a:gd name="T11" fmla="*/ 0 h 35"/>
                <a:gd name="T12" fmla="*/ 5 w 16"/>
                <a:gd name="T13" fmla="*/ 3 h 35"/>
                <a:gd name="T14" fmla="*/ 15 w 16"/>
                <a:gd name="T15" fmla="*/ 0 h 35"/>
                <a:gd name="T16" fmla="*/ 16 w 16"/>
                <a:gd name="T17" fmla="*/ 0 h 35"/>
                <a:gd name="T18" fmla="*/ 16 w 16"/>
                <a:gd name="T19" fmla="*/ 5 h 35"/>
                <a:gd name="T20" fmla="*/ 15 w 16"/>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1" y="0"/>
                    <a:pt x="15" y="0"/>
                  </a:cubicBezTo>
                  <a:cubicBezTo>
                    <a:pt x="15" y="0"/>
                    <a:pt x="16" y="0"/>
                    <a:pt x="16" y="0"/>
                  </a:cubicBezTo>
                  <a:cubicBezTo>
                    <a:pt x="16" y="5"/>
                    <a:pt x="16" y="5"/>
                    <a:pt x="16" y="5"/>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noEditPoints="1"/>
            </p:cNvSpPr>
            <p:nvPr userDrawn="1"/>
          </p:nvSpPr>
          <p:spPr bwMode="auto">
            <a:xfrm>
              <a:off x="-1919568" y="946852"/>
              <a:ext cx="69850"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6"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noEditPoints="1"/>
            </p:cNvSpPr>
            <p:nvPr userDrawn="1"/>
          </p:nvSpPr>
          <p:spPr bwMode="auto">
            <a:xfrm>
              <a:off x="-1821143"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1 w 7"/>
                <a:gd name="T11" fmla="*/ 15 h 50"/>
                <a:gd name="T12" fmla="*/ 6 w 7"/>
                <a:gd name="T13" fmla="*/ 15 h 50"/>
                <a:gd name="T14" fmla="*/ 6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1" y="15"/>
                  </a:moveTo>
                  <a:cubicBezTo>
                    <a:pt x="6" y="15"/>
                    <a:pt x="6" y="15"/>
                    <a:pt x="6" y="15"/>
                  </a:cubicBezTo>
                  <a:cubicBezTo>
                    <a:pt x="6" y="50"/>
                    <a:pt x="6" y="50"/>
                    <a:pt x="6"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1781456" y="946852"/>
              <a:ext cx="63500" cy="104775"/>
            </a:xfrm>
            <a:custGeom>
              <a:avLst/>
              <a:gdLst>
                <a:gd name="T0" fmla="*/ 10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0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0" y="37"/>
                  </a:moveTo>
                  <a:cubicBezTo>
                    <a:pt x="7" y="37"/>
                    <a:pt x="4" y="37"/>
                    <a:pt x="0" y="35"/>
                  </a:cubicBezTo>
                  <a:cubicBezTo>
                    <a:pt x="1" y="31"/>
                    <a:pt x="1" y="31"/>
                    <a:pt x="1" y="31"/>
                  </a:cubicBezTo>
                  <a:cubicBezTo>
                    <a:pt x="4" y="32"/>
                    <a:pt x="7" y="32"/>
                    <a:pt x="9" y="32"/>
                  </a:cubicBezTo>
                  <a:cubicBezTo>
                    <a:pt x="14" y="32"/>
                    <a:pt x="17" y="30"/>
                    <a:pt x="17" y="27"/>
                  </a:cubicBezTo>
                  <a:cubicBezTo>
                    <a:pt x="17" y="24"/>
                    <a:pt x="16" y="22"/>
                    <a:pt x="11" y="21"/>
                  </a:cubicBezTo>
                  <a:cubicBezTo>
                    <a:pt x="5" y="19"/>
                    <a:pt x="0" y="17"/>
                    <a:pt x="0" y="11"/>
                  </a:cubicBezTo>
                  <a:cubicBezTo>
                    <a:pt x="0" y="4"/>
                    <a:pt x="4" y="0"/>
                    <a:pt x="12" y="0"/>
                  </a:cubicBezTo>
                  <a:cubicBezTo>
                    <a:pt x="14" y="0"/>
                    <a:pt x="17"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0"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noEditPoints="1"/>
            </p:cNvSpPr>
            <p:nvPr userDrawn="1"/>
          </p:nvSpPr>
          <p:spPr bwMode="auto">
            <a:xfrm>
              <a:off x="-1697318"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userDrawn="1"/>
          </p:nvSpPr>
          <p:spPr bwMode="auto">
            <a:xfrm>
              <a:off x="-1649693" y="946852"/>
              <a:ext cx="74612" cy="101600"/>
            </a:xfrm>
            <a:custGeom>
              <a:avLst/>
              <a:gdLst>
                <a:gd name="T0" fmla="*/ 21 w 27"/>
                <a:gd name="T1" fmla="*/ 36 h 36"/>
                <a:gd name="T2" fmla="*/ 21 w 27"/>
                <a:gd name="T3" fmla="*/ 15 h 36"/>
                <a:gd name="T4" fmla="*/ 16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6" y="5"/>
                  </a:cubicBezTo>
                  <a:cubicBezTo>
                    <a:pt x="13"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4"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noEditPoints="1"/>
            </p:cNvSpPr>
            <p:nvPr userDrawn="1"/>
          </p:nvSpPr>
          <p:spPr bwMode="auto">
            <a:xfrm>
              <a:off x="-1551268" y="946852"/>
              <a:ext cx="80962" cy="146050"/>
            </a:xfrm>
            <a:custGeom>
              <a:avLst/>
              <a:gdLst>
                <a:gd name="T0" fmla="*/ 25 w 29"/>
                <a:gd name="T1" fmla="*/ 49 h 52"/>
                <a:gd name="T2" fmla="*/ 15 w 29"/>
                <a:gd name="T3" fmla="*/ 52 h 52"/>
                <a:gd name="T4" fmla="*/ 3 w 29"/>
                <a:gd name="T5" fmla="*/ 50 h 52"/>
                <a:gd name="T6" fmla="*/ 3 w 29"/>
                <a:gd name="T7" fmla="*/ 47 h 52"/>
                <a:gd name="T8" fmla="*/ 13 w 29"/>
                <a:gd name="T9" fmla="*/ 47 h 52"/>
                <a:gd name="T10" fmla="*/ 22 w 29"/>
                <a:gd name="T11" fmla="*/ 44 h 52"/>
                <a:gd name="T12" fmla="*/ 24 w 29"/>
                <a:gd name="T13" fmla="*/ 35 h 52"/>
                <a:gd name="T14" fmla="*/ 24 w 29"/>
                <a:gd name="T15" fmla="*/ 32 h 52"/>
                <a:gd name="T16" fmla="*/ 12 w 29"/>
                <a:gd name="T17" fmla="*/ 36 h 52"/>
                <a:gd name="T18" fmla="*/ 0 w 29"/>
                <a:gd name="T19" fmla="*/ 19 h 52"/>
                <a:gd name="T20" fmla="*/ 13 w 29"/>
                <a:gd name="T21" fmla="*/ 0 h 52"/>
                <a:gd name="T22" fmla="*/ 24 w 29"/>
                <a:gd name="T23" fmla="*/ 4 h 52"/>
                <a:gd name="T24" fmla="*/ 24 w 29"/>
                <a:gd name="T25" fmla="*/ 1 h 52"/>
                <a:gd name="T26" fmla="*/ 29 w 29"/>
                <a:gd name="T27" fmla="*/ 1 h 52"/>
                <a:gd name="T28" fmla="*/ 29 w 29"/>
                <a:gd name="T29" fmla="*/ 34 h 52"/>
                <a:gd name="T30" fmla="*/ 25 w 29"/>
                <a:gd name="T31" fmla="*/ 49 h 52"/>
                <a:gd name="T32" fmla="*/ 24 w 29"/>
                <a:gd name="T33" fmla="*/ 8 h 52"/>
                <a:gd name="T34" fmla="*/ 14 w 29"/>
                <a:gd name="T35" fmla="*/ 5 h 52"/>
                <a:gd name="T36" fmla="*/ 6 w 29"/>
                <a:gd name="T37" fmla="*/ 18 h 52"/>
                <a:gd name="T38" fmla="*/ 14 w 29"/>
                <a:gd name="T39" fmla="*/ 31 h 52"/>
                <a:gd name="T40" fmla="*/ 24 w 29"/>
                <a:gd name="T41" fmla="*/ 29 h 52"/>
                <a:gd name="T42" fmla="*/ 24 w 2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9" y="52"/>
                    <a:pt x="3" y="50"/>
                  </a:cubicBezTo>
                  <a:cubicBezTo>
                    <a:pt x="3" y="47"/>
                    <a:pt x="3" y="47"/>
                    <a:pt x="3" y="47"/>
                  </a:cubicBezTo>
                  <a:cubicBezTo>
                    <a:pt x="8" y="47"/>
                    <a:pt x="10" y="47"/>
                    <a:pt x="13" y="47"/>
                  </a:cubicBezTo>
                  <a:cubicBezTo>
                    <a:pt x="18" y="47"/>
                    <a:pt x="21" y="46"/>
                    <a:pt x="22" y="44"/>
                  </a:cubicBezTo>
                  <a:cubicBezTo>
                    <a:pt x="23" y="42"/>
                    <a:pt x="24" y="40"/>
                    <a:pt x="24" y="35"/>
                  </a:cubicBezTo>
                  <a:cubicBezTo>
                    <a:pt x="24" y="32"/>
                    <a:pt x="24" y="32"/>
                    <a:pt x="24" y="32"/>
                  </a:cubicBezTo>
                  <a:cubicBezTo>
                    <a:pt x="19" y="35"/>
                    <a:pt x="15" y="36"/>
                    <a:pt x="12" y="36"/>
                  </a:cubicBezTo>
                  <a:cubicBezTo>
                    <a:pt x="4" y="36"/>
                    <a:pt x="0" y="30"/>
                    <a:pt x="0" y="19"/>
                  </a:cubicBezTo>
                  <a:cubicBezTo>
                    <a:pt x="0" y="8"/>
                    <a:pt x="5" y="0"/>
                    <a:pt x="13" y="0"/>
                  </a:cubicBezTo>
                  <a:cubicBezTo>
                    <a:pt x="17" y="0"/>
                    <a:pt x="20" y="2"/>
                    <a:pt x="24" y="4"/>
                  </a:cubicBezTo>
                  <a:cubicBezTo>
                    <a:pt x="24" y="1"/>
                    <a:pt x="24" y="1"/>
                    <a:pt x="24" y="1"/>
                  </a:cubicBezTo>
                  <a:cubicBezTo>
                    <a:pt x="29" y="1"/>
                    <a:pt x="29" y="1"/>
                    <a:pt x="29" y="1"/>
                  </a:cubicBezTo>
                  <a:cubicBezTo>
                    <a:pt x="29" y="34"/>
                    <a:pt x="29" y="34"/>
                    <a:pt x="29" y="34"/>
                  </a:cubicBezTo>
                  <a:cubicBezTo>
                    <a:pt x="29" y="44"/>
                    <a:pt x="28" y="46"/>
                    <a:pt x="25" y="49"/>
                  </a:cubicBezTo>
                  <a:moveTo>
                    <a:pt x="24" y="8"/>
                  </a:moveTo>
                  <a:cubicBezTo>
                    <a:pt x="18" y="6"/>
                    <a:pt x="17" y="5"/>
                    <a:pt x="14" y="5"/>
                  </a:cubicBezTo>
                  <a:cubicBezTo>
                    <a:pt x="9" y="5"/>
                    <a:pt x="6" y="10"/>
                    <a:pt x="6" y="18"/>
                  </a:cubicBezTo>
                  <a:cubicBezTo>
                    <a:pt x="6" y="27"/>
                    <a:pt x="9" y="31"/>
                    <a:pt x="14" y="31"/>
                  </a:cubicBezTo>
                  <a:cubicBezTo>
                    <a:pt x="16" y="31"/>
                    <a:pt x="18" y="31"/>
                    <a:pt x="24" y="29"/>
                  </a:cubicBezTo>
                  <a:lnTo>
                    <a:pt x="24"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1397281" y="946852"/>
              <a:ext cx="63500" cy="104775"/>
            </a:xfrm>
            <a:custGeom>
              <a:avLst/>
              <a:gdLst>
                <a:gd name="T0" fmla="*/ 11 w 23"/>
                <a:gd name="T1" fmla="*/ 37 h 37"/>
                <a:gd name="T2" fmla="*/ 0 w 23"/>
                <a:gd name="T3" fmla="*/ 35 h 37"/>
                <a:gd name="T4" fmla="*/ 1 w 23"/>
                <a:gd name="T5" fmla="*/ 31 h 37"/>
                <a:gd name="T6" fmla="*/ 10 w 23"/>
                <a:gd name="T7" fmla="*/ 32 h 37"/>
                <a:gd name="T8" fmla="*/ 18 w 23"/>
                <a:gd name="T9" fmla="*/ 27 h 37"/>
                <a:gd name="T10" fmla="*/ 12 w 23"/>
                <a:gd name="T11" fmla="*/ 21 h 37"/>
                <a:gd name="T12" fmla="*/ 1 w 23"/>
                <a:gd name="T13" fmla="*/ 11 h 37"/>
                <a:gd name="T14" fmla="*/ 12 w 23"/>
                <a:gd name="T15" fmla="*/ 0 h 37"/>
                <a:gd name="T16" fmla="*/ 21 w 23"/>
                <a:gd name="T17" fmla="*/ 2 h 37"/>
                <a:gd name="T18" fmla="*/ 21 w 23"/>
                <a:gd name="T19" fmla="*/ 6 h 37"/>
                <a:gd name="T20" fmla="*/ 13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5" y="37"/>
                    <a:pt x="0" y="35"/>
                  </a:cubicBezTo>
                  <a:cubicBezTo>
                    <a:pt x="1" y="31"/>
                    <a:pt x="1" y="31"/>
                    <a:pt x="1" y="31"/>
                  </a:cubicBezTo>
                  <a:cubicBezTo>
                    <a:pt x="5" y="32"/>
                    <a:pt x="7" y="32"/>
                    <a:pt x="10" y="32"/>
                  </a:cubicBezTo>
                  <a:cubicBezTo>
                    <a:pt x="15" y="32"/>
                    <a:pt x="18" y="30"/>
                    <a:pt x="18" y="27"/>
                  </a:cubicBezTo>
                  <a:cubicBezTo>
                    <a:pt x="18" y="24"/>
                    <a:pt x="16" y="22"/>
                    <a:pt x="12" y="21"/>
                  </a:cubicBezTo>
                  <a:cubicBezTo>
                    <a:pt x="6" y="19"/>
                    <a:pt x="1" y="17"/>
                    <a:pt x="1" y="11"/>
                  </a:cubicBezTo>
                  <a:cubicBezTo>
                    <a:pt x="1" y="4"/>
                    <a:pt x="5" y="0"/>
                    <a:pt x="12" y="0"/>
                  </a:cubicBezTo>
                  <a:cubicBezTo>
                    <a:pt x="15" y="0"/>
                    <a:pt x="18" y="1"/>
                    <a:pt x="21" y="2"/>
                  </a:cubicBezTo>
                  <a:cubicBezTo>
                    <a:pt x="21" y="6"/>
                    <a:pt x="21" y="6"/>
                    <a:pt x="21" y="6"/>
                  </a:cubicBezTo>
                  <a:cubicBezTo>
                    <a:pt x="17" y="5"/>
                    <a:pt x="15" y="5"/>
                    <a:pt x="13" y="5"/>
                  </a:cubicBezTo>
                  <a:cubicBezTo>
                    <a:pt x="9" y="5"/>
                    <a:pt x="6" y="7"/>
                    <a:pt x="6" y="10"/>
                  </a:cubicBezTo>
                  <a:cubicBezTo>
                    <a:pt x="6" y="18"/>
                    <a:pt x="23" y="14"/>
                    <a:pt x="23" y="26"/>
                  </a:cubicBezTo>
                  <a:cubicBezTo>
                    <a:pt x="23" y="33"/>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userDrawn="1"/>
          </p:nvSpPr>
          <p:spPr bwMode="auto">
            <a:xfrm>
              <a:off x="-1324256" y="924627"/>
              <a:ext cx="63500" cy="127000"/>
            </a:xfrm>
            <a:custGeom>
              <a:avLst/>
              <a:gdLst>
                <a:gd name="T0" fmla="*/ 13 w 23"/>
                <a:gd name="T1" fmla="*/ 45 h 45"/>
                <a:gd name="T2" fmla="*/ 7 w 23"/>
                <a:gd name="T3" fmla="*/ 42 h 45"/>
                <a:gd name="T4" fmla="*/ 6 w 23"/>
                <a:gd name="T5" fmla="*/ 35 h 45"/>
                <a:gd name="T6" fmla="*/ 6 w 23"/>
                <a:gd name="T7" fmla="*/ 13 h 45"/>
                <a:gd name="T8" fmla="*/ 0 w 23"/>
                <a:gd name="T9" fmla="*/ 13 h 45"/>
                <a:gd name="T10" fmla="*/ 0 w 23"/>
                <a:gd name="T11" fmla="*/ 10 h 45"/>
                <a:gd name="T12" fmla="*/ 6 w 23"/>
                <a:gd name="T13" fmla="*/ 9 h 45"/>
                <a:gd name="T14" fmla="*/ 6 w 23"/>
                <a:gd name="T15" fmla="*/ 0 h 45"/>
                <a:gd name="T16" fmla="*/ 12 w 23"/>
                <a:gd name="T17" fmla="*/ 0 h 45"/>
                <a:gd name="T18" fmla="*/ 12 w 23"/>
                <a:gd name="T19" fmla="*/ 9 h 45"/>
                <a:gd name="T20" fmla="*/ 21 w 23"/>
                <a:gd name="T21" fmla="*/ 9 h 45"/>
                <a:gd name="T22" fmla="*/ 21 w 23"/>
                <a:gd name="T23" fmla="*/ 13 h 45"/>
                <a:gd name="T24" fmla="*/ 12 w 23"/>
                <a:gd name="T25" fmla="*/ 13 h 45"/>
                <a:gd name="T26" fmla="*/ 12 w 23"/>
                <a:gd name="T27" fmla="*/ 32 h 45"/>
                <a:gd name="T28" fmla="*/ 12 w 23"/>
                <a:gd name="T29" fmla="*/ 39 h 45"/>
                <a:gd name="T30" fmla="*/ 15 w 23"/>
                <a:gd name="T31" fmla="*/ 40 h 45"/>
                <a:gd name="T32" fmla="*/ 22 w 23"/>
                <a:gd name="T33" fmla="*/ 39 h 45"/>
                <a:gd name="T34" fmla="*/ 23 w 23"/>
                <a:gd name="T35" fmla="*/ 43 h 45"/>
                <a:gd name="T36" fmla="*/ 13 w 23"/>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5">
                  <a:moveTo>
                    <a:pt x="13" y="45"/>
                  </a:moveTo>
                  <a:cubicBezTo>
                    <a:pt x="10" y="45"/>
                    <a:pt x="8" y="44"/>
                    <a:pt x="7" y="42"/>
                  </a:cubicBezTo>
                  <a:cubicBezTo>
                    <a:pt x="6" y="40"/>
                    <a:pt x="6" y="39"/>
                    <a:pt x="6" y="35"/>
                  </a:cubicBezTo>
                  <a:cubicBezTo>
                    <a:pt x="6" y="13"/>
                    <a:pt x="6" y="13"/>
                    <a:pt x="6" y="13"/>
                  </a:cubicBezTo>
                  <a:cubicBezTo>
                    <a:pt x="0" y="13"/>
                    <a:pt x="0" y="13"/>
                    <a:pt x="0" y="13"/>
                  </a:cubicBezTo>
                  <a:cubicBezTo>
                    <a:pt x="0" y="10"/>
                    <a:pt x="0" y="10"/>
                    <a:pt x="0" y="10"/>
                  </a:cubicBezTo>
                  <a:cubicBezTo>
                    <a:pt x="6" y="9"/>
                    <a:pt x="6" y="9"/>
                    <a:pt x="6" y="9"/>
                  </a:cubicBezTo>
                  <a:cubicBezTo>
                    <a:pt x="6" y="0"/>
                    <a:pt x="6" y="0"/>
                    <a:pt x="6" y="0"/>
                  </a:cubicBezTo>
                  <a:cubicBezTo>
                    <a:pt x="12" y="0"/>
                    <a:pt x="12" y="0"/>
                    <a:pt x="12" y="0"/>
                  </a:cubicBezTo>
                  <a:cubicBezTo>
                    <a:pt x="12" y="9"/>
                    <a:pt x="12" y="9"/>
                    <a:pt x="12" y="9"/>
                  </a:cubicBezTo>
                  <a:cubicBezTo>
                    <a:pt x="21" y="9"/>
                    <a:pt x="21" y="9"/>
                    <a:pt x="21" y="9"/>
                  </a:cubicBezTo>
                  <a:cubicBezTo>
                    <a:pt x="21" y="13"/>
                    <a:pt x="21" y="13"/>
                    <a:pt x="21" y="13"/>
                  </a:cubicBezTo>
                  <a:cubicBezTo>
                    <a:pt x="12" y="13"/>
                    <a:pt x="12" y="13"/>
                    <a:pt x="12" y="13"/>
                  </a:cubicBezTo>
                  <a:cubicBezTo>
                    <a:pt x="12" y="32"/>
                    <a:pt x="12" y="32"/>
                    <a:pt x="12" y="32"/>
                  </a:cubicBezTo>
                  <a:cubicBezTo>
                    <a:pt x="12" y="38"/>
                    <a:pt x="12" y="38"/>
                    <a:pt x="12" y="39"/>
                  </a:cubicBezTo>
                  <a:cubicBezTo>
                    <a:pt x="13" y="40"/>
                    <a:pt x="14" y="40"/>
                    <a:pt x="15" y="40"/>
                  </a:cubicBezTo>
                  <a:cubicBezTo>
                    <a:pt x="17" y="40"/>
                    <a:pt x="19" y="40"/>
                    <a:pt x="22" y="39"/>
                  </a:cubicBezTo>
                  <a:cubicBezTo>
                    <a:pt x="23" y="43"/>
                    <a:pt x="23" y="43"/>
                    <a:pt x="23" y="43"/>
                  </a:cubicBezTo>
                  <a:cubicBezTo>
                    <a:pt x="19" y="44"/>
                    <a:pt x="16" y="45"/>
                    <a:pt x="13"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noEditPoints="1"/>
            </p:cNvSpPr>
            <p:nvPr userDrawn="1"/>
          </p:nvSpPr>
          <p:spPr bwMode="auto">
            <a:xfrm>
              <a:off x="-1249643" y="946852"/>
              <a:ext cx="71437"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5"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userDrawn="1"/>
          </p:nvSpPr>
          <p:spPr bwMode="auto">
            <a:xfrm>
              <a:off x="-1148043" y="946852"/>
              <a:ext cx="76200" cy="101600"/>
            </a:xfrm>
            <a:custGeom>
              <a:avLst/>
              <a:gdLst>
                <a:gd name="T0" fmla="*/ 21 w 27"/>
                <a:gd name="T1" fmla="*/ 36 h 36"/>
                <a:gd name="T2" fmla="*/ 21 w 27"/>
                <a:gd name="T3" fmla="*/ 15 h 36"/>
                <a:gd name="T4" fmla="*/ 15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5" y="5"/>
                  </a:cubicBezTo>
                  <a:cubicBezTo>
                    <a:pt x="12"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3"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noEditPoints="1"/>
            </p:cNvSpPr>
            <p:nvPr userDrawn="1"/>
          </p:nvSpPr>
          <p:spPr bwMode="auto">
            <a:xfrm>
              <a:off x="-1049618"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19" y="53"/>
                    <a:pt x="15" y="54"/>
                    <a:pt x="12" y="54"/>
                  </a:cubicBezTo>
                  <a:cubicBezTo>
                    <a:pt x="4" y="54"/>
                    <a:pt x="0" y="47"/>
                    <a:pt x="0" y="36"/>
                  </a:cubicBezTo>
                  <a:cubicBezTo>
                    <a:pt x="0" y="25"/>
                    <a:pt x="5" y="17"/>
                    <a:pt x="13" y="17"/>
                  </a:cubicBezTo>
                  <a:cubicBezTo>
                    <a:pt x="17" y="17"/>
                    <a:pt x="20"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8" y="23"/>
                    <a:pt x="17" y="22"/>
                    <a:pt x="14" y="22"/>
                  </a:cubicBezTo>
                  <a:cubicBezTo>
                    <a:pt x="9" y="22"/>
                    <a:pt x="6" y="27"/>
                    <a:pt x="6" y="35"/>
                  </a:cubicBezTo>
                  <a:cubicBezTo>
                    <a:pt x="6" y="45"/>
                    <a:pt x="8"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noEditPoints="1"/>
            </p:cNvSpPr>
            <p:nvPr userDrawn="1"/>
          </p:nvSpPr>
          <p:spPr bwMode="auto">
            <a:xfrm>
              <a:off x="-943256" y="946852"/>
              <a:ext cx="69850" cy="104775"/>
            </a:xfrm>
            <a:custGeom>
              <a:avLst/>
              <a:gdLst>
                <a:gd name="T0" fmla="*/ 19 w 25"/>
                <a:gd name="T1" fmla="*/ 36 h 37"/>
                <a:gd name="T2" fmla="*/ 19 w 25"/>
                <a:gd name="T3" fmla="*/ 33 h 37"/>
                <a:gd name="T4" fmla="*/ 9 w 25"/>
                <a:gd name="T5" fmla="*/ 37 h 37"/>
                <a:gd name="T6" fmla="*/ 0 w 25"/>
                <a:gd name="T7" fmla="*/ 26 h 37"/>
                <a:gd name="T8" fmla="*/ 6 w 25"/>
                <a:gd name="T9" fmla="*/ 16 h 37"/>
                <a:gd name="T10" fmla="*/ 19 w 25"/>
                <a:gd name="T11" fmla="*/ 15 h 37"/>
                <a:gd name="T12" fmla="*/ 19 w 25"/>
                <a:gd name="T13" fmla="*/ 14 h 37"/>
                <a:gd name="T14" fmla="*/ 13 w 25"/>
                <a:gd name="T15" fmla="*/ 5 h 37"/>
                <a:gd name="T16" fmla="*/ 2 w 25"/>
                <a:gd name="T17" fmla="*/ 7 h 37"/>
                <a:gd name="T18" fmla="*/ 2 w 25"/>
                <a:gd name="T19" fmla="*/ 3 h 37"/>
                <a:gd name="T20" fmla="*/ 15 w 25"/>
                <a:gd name="T21" fmla="*/ 0 h 37"/>
                <a:gd name="T22" fmla="*/ 23 w 25"/>
                <a:gd name="T23" fmla="*/ 3 h 37"/>
                <a:gd name="T24" fmla="*/ 25 w 25"/>
                <a:gd name="T25" fmla="*/ 14 h 37"/>
                <a:gd name="T26" fmla="*/ 25 w 25"/>
                <a:gd name="T27" fmla="*/ 36 h 37"/>
                <a:gd name="T28" fmla="*/ 19 w 25"/>
                <a:gd name="T29" fmla="*/ 36 h 37"/>
                <a:gd name="T30" fmla="*/ 19 w 25"/>
                <a:gd name="T31" fmla="*/ 19 h 37"/>
                <a:gd name="T32" fmla="*/ 5 w 25"/>
                <a:gd name="T33" fmla="*/ 26 h 37"/>
                <a:gd name="T34" fmla="*/ 10 w 25"/>
                <a:gd name="T35" fmla="*/ 32 h 37"/>
                <a:gd name="T36" fmla="*/ 19 w 25"/>
                <a:gd name="T37" fmla="*/ 30 h 37"/>
                <a:gd name="T38" fmla="*/ 19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9" y="36"/>
                  </a:moveTo>
                  <a:cubicBezTo>
                    <a:pt x="19" y="33"/>
                    <a:pt x="19" y="33"/>
                    <a:pt x="19" y="33"/>
                  </a:cubicBezTo>
                  <a:cubicBezTo>
                    <a:pt x="15" y="36"/>
                    <a:pt x="12" y="37"/>
                    <a:pt x="9" y="37"/>
                  </a:cubicBezTo>
                  <a:cubicBezTo>
                    <a:pt x="4" y="37"/>
                    <a:pt x="0" y="34"/>
                    <a:pt x="0" y="26"/>
                  </a:cubicBezTo>
                  <a:cubicBezTo>
                    <a:pt x="0" y="20"/>
                    <a:pt x="2" y="17"/>
                    <a:pt x="6" y="16"/>
                  </a:cubicBezTo>
                  <a:cubicBezTo>
                    <a:pt x="9" y="15"/>
                    <a:pt x="12" y="15"/>
                    <a:pt x="19" y="15"/>
                  </a:cubicBezTo>
                  <a:cubicBezTo>
                    <a:pt x="19" y="14"/>
                    <a:pt x="19" y="14"/>
                    <a:pt x="19" y="14"/>
                  </a:cubicBezTo>
                  <a:cubicBezTo>
                    <a:pt x="19" y="8"/>
                    <a:pt x="20" y="5"/>
                    <a:pt x="13" y="5"/>
                  </a:cubicBezTo>
                  <a:cubicBezTo>
                    <a:pt x="10" y="5"/>
                    <a:pt x="7" y="6"/>
                    <a:pt x="2" y="7"/>
                  </a:cubicBezTo>
                  <a:cubicBezTo>
                    <a:pt x="2" y="3"/>
                    <a:pt x="2" y="3"/>
                    <a:pt x="2" y="3"/>
                  </a:cubicBezTo>
                  <a:cubicBezTo>
                    <a:pt x="7" y="1"/>
                    <a:pt x="11" y="0"/>
                    <a:pt x="15" y="0"/>
                  </a:cubicBezTo>
                  <a:cubicBezTo>
                    <a:pt x="19" y="0"/>
                    <a:pt x="21" y="1"/>
                    <a:pt x="23" y="3"/>
                  </a:cubicBezTo>
                  <a:cubicBezTo>
                    <a:pt x="24" y="5"/>
                    <a:pt x="25" y="7"/>
                    <a:pt x="25" y="14"/>
                  </a:cubicBezTo>
                  <a:cubicBezTo>
                    <a:pt x="25" y="36"/>
                    <a:pt x="25" y="36"/>
                    <a:pt x="25" y="36"/>
                  </a:cubicBezTo>
                  <a:lnTo>
                    <a:pt x="19" y="36"/>
                  </a:lnTo>
                  <a:close/>
                  <a:moveTo>
                    <a:pt x="19" y="19"/>
                  </a:moveTo>
                  <a:cubicBezTo>
                    <a:pt x="8" y="20"/>
                    <a:pt x="5" y="21"/>
                    <a:pt x="5" y="26"/>
                  </a:cubicBezTo>
                  <a:cubicBezTo>
                    <a:pt x="5" y="30"/>
                    <a:pt x="7" y="32"/>
                    <a:pt x="10" y="32"/>
                  </a:cubicBezTo>
                  <a:cubicBezTo>
                    <a:pt x="13" y="32"/>
                    <a:pt x="19" y="30"/>
                    <a:pt x="19" y="30"/>
                  </a:cubicBezTo>
                  <a:lnTo>
                    <a:pt x="19"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userDrawn="1"/>
          </p:nvSpPr>
          <p:spPr bwMode="auto">
            <a:xfrm>
              <a:off x="-844831" y="950027"/>
              <a:ext cx="47625" cy="98425"/>
            </a:xfrm>
            <a:custGeom>
              <a:avLst/>
              <a:gdLst>
                <a:gd name="T0" fmla="*/ 15 w 17"/>
                <a:gd name="T1" fmla="*/ 5 h 35"/>
                <a:gd name="T2" fmla="*/ 6 w 17"/>
                <a:gd name="T3" fmla="*/ 7 h 35"/>
                <a:gd name="T4" fmla="*/ 6 w 17"/>
                <a:gd name="T5" fmla="*/ 35 h 35"/>
                <a:gd name="T6" fmla="*/ 0 w 17"/>
                <a:gd name="T7" fmla="*/ 35 h 35"/>
                <a:gd name="T8" fmla="*/ 0 w 17"/>
                <a:gd name="T9" fmla="*/ 0 h 35"/>
                <a:gd name="T10" fmla="*/ 5 w 17"/>
                <a:gd name="T11" fmla="*/ 0 h 35"/>
                <a:gd name="T12" fmla="*/ 5 w 17"/>
                <a:gd name="T13" fmla="*/ 3 h 35"/>
                <a:gd name="T14" fmla="*/ 15 w 17"/>
                <a:gd name="T15" fmla="*/ 0 h 35"/>
                <a:gd name="T16" fmla="*/ 17 w 17"/>
                <a:gd name="T17" fmla="*/ 0 h 35"/>
                <a:gd name="T18" fmla="*/ 17 w 17"/>
                <a:gd name="T19" fmla="*/ 5 h 35"/>
                <a:gd name="T20" fmla="*/ 15 w 17"/>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2" y="0"/>
                    <a:pt x="15" y="0"/>
                  </a:cubicBezTo>
                  <a:cubicBezTo>
                    <a:pt x="15" y="0"/>
                    <a:pt x="16" y="0"/>
                    <a:pt x="17" y="0"/>
                  </a:cubicBezTo>
                  <a:cubicBezTo>
                    <a:pt x="17" y="5"/>
                    <a:pt x="17" y="5"/>
                    <a:pt x="17" y="5"/>
                  </a:cubicBezTo>
                  <a:cubicBezTo>
                    <a:pt x="16"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noEditPoints="1"/>
            </p:cNvSpPr>
            <p:nvPr userDrawn="1"/>
          </p:nvSpPr>
          <p:spPr bwMode="auto">
            <a:xfrm>
              <a:off x="-790856"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20" y="53"/>
                    <a:pt x="15" y="54"/>
                    <a:pt x="12" y="54"/>
                  </a:cubicBezTo>
                  <a:cubicBezTo>
                    <a:pt x="5" y="54"/>
                    <a:pt x="0" y="47"/>
                    <a:pt x="0" y="36"/>
                  </a:cubicBezTo>
                  <a:cubicBezTo>
                    <a:pt x="0" y="25"/>
                    <a:pt x="5" y="17"/>
                    <a:pt x="13" y="17"/>
                  </a:cubicBezTo>
                  <a:cubicBezTo>
                    <a:pt x="17" y="17"/>
                    <a:pt x="21"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9" y="23"/>
                    <a:pt x="17" y="22"/>
                    <a:pt x="14" y="22"/>
                  </a:cubicBezTo>
                  <a:cubicBezTo>
                    <a:pt x="9" y="22"/>
                    <a:pt x="6" y="27"/>
                    <a:pt x="6" y="35"/>
                  </a:cubicBezTo>
                  <a:cubicBezTo>
                    <a:pt x="6" y="45"/>
                    <a:pt x="9"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userDrawn="1"/>
          </p:nvSpPr>
          <p:spPr bwMode="auto">
            <a:xfrm>
              <a:off x="-687668" y="946852"/>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7"/>
                    <a:pt x="0" y="35"/>
                  </a:cubicBezTo>
                  <a:cubicBezTo>
                    <a:pt x="1" y="31"/>
                    <a:pt x="1" y="31"/>
                    <a:pt x="1" y="31"/>
                  </a:cubicBezTo>
                  <a:cubicBezTo>
                    <a:pt x="5" y="32"/>
                    <a:pt x="7" y="32"/>
                    <a:pt x="9" y="32"/>
                  </a:cubicBezTo>
                  <a:cubicBezTo>
                    <a:pt x="14" y="32"/>
                    <a:pt x="17" y="30"/>
                    <a:pt x="17" y="27"/>
                  </a:cubicBezTo>
                  <a:cubicBezTo>
                    <a:pt x="17" y="24"/>
                    <a:pt x="16" y="22"/>
                    <a:pt x="11" y="21"/>
                  </a:cubicBezTo>
                  <a:cubicBezTo>
                    <a:pt x="5" y="19"/>
                    <a:pt x="0" y="17"/>
                    <a:pt x="0" y="11"/>
                  </a:cubicBezTo>
                  <a:cubicBezTo>
                    <a:pt x="0" y="4"/>
                    <a:pt x="5" y="0"/>
                    <a:pt x="12" y="0"/>
                  </a:cubicBezTo>
                  <a:cubicBezTo>
                    <a:pt x="14" y="0"/>
                    <a:pt x="18"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noEditPoints="1"/>
            </p:cNvSpPr>
            <p:nvPr userDrawn="1"/>
          </p:nvSpPr>
          <p:spPr bwMode="auto">
            <a:xfrm>
              <a:off x="-1975131" y="1118302"/>
              <a:ext cx="19050" cy="141288"/>
            </a:xfrm>
            <a:custGeom>
              <a:avLst/>
              <a:gdLst>
                <a:gd name="T0" fmla="*/ 4 w 7"/>
                <a:gd name="T1" fmla="*/ 7 h 50"/>
                <a:gd name="T2" fmla="*/ 0 w 7"/>
                <a:gd name="T3" fmla="*/ 3 h 50"/>
                <a:gd name="T4" fmla="*/ 4 w 7"/>
                <a:gd name="T5" fmla="*/ 0 h 50"/>
                <a:gd name="T6" fmla="*/ 7 w 7"/>
                <a:gd name="T7" fmla="*/ 3 h 50"/>
                <a:gd name="T8" fmla="*/ 4 w 7"/>
                <a:gd name="T9" fmla="*/ 7 h 50"/>
                <a:gd name="T10" fmla="*/ 1 w 7"/>
                <a:gd name="T11" fmla="*/ 15 h 50"/>
                <a:gd name="T12" fmla="*/ 7 w 7"/>
                <a:gd name="T13" fmla="*/ 15 h 50"/>
                <a:gd name="T14" fmla="*/ 7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4" y="7"/>
                  </a:moveTo>
                  <a:cubicBezTo>
                    <a:pt x="2" y="7"/>
                    <a:pt x="0" y="6"/>
                    <a:pt x="0" y="3"/>
                  </a:cubicBezTo>
                  <a:cubicBezTo>
                    <a:pt x="0" y="2"/>
                    <a:pt x="2" y="0"/>
                    <a:pt x="4" y="0"/>
                  </a:cubicBezTo>
                  <a:cubicBezTo>
                    <a:pt x="6" y="0"/>
                    <a:pt x="7" y="1"/>
                    <a:pt x="7" y="3"/>
                  </a:cubicBezTo>
                  <a:cubicBezTo>
                    <a:pt x="7"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userDrawn="1"/>
          </p:nvSpPr>
          <p:spPr bwMode="auto">
            <a:xfrm>
              <a:off x="-1927506" y="1157989"/>
              <a:ext cx="122237" cy="101600"/>
            </a:xfrm>
            <a:custGeom>
              <a:avLst/>
              <a:gdLst>
                <a:gd name="T0" fmla="*/ 39 w 44"/>
                <a:gd name="T1" fmla="*/ 36 h 36"/>
                <a:gd name="T2" fmla="*/ 39 w 44"/>
                <a:gd name="T3" fmla="*/ 14 h 36"/>
                <a:gd name="T4" fmla="*/ 34 w 44"/>
                <a:gd name="T5" fmla="*/ 5 h 36"/>
                <a:gd name="T6" fmla="*/ 25 w 44"/>
                <a:gd name="T7" fmla="*/ 7 h 36"/>
                <a:gd name="T8" fmla="*/ 25 w 44"/>
                <a:gd name="T9" fmla="*/ 13 h 36"/>
                <a:gd name="T10" fmla="*/ 25 w 44"/>
                <a:gd name="T11" fmla="*/ 36 h 36"/>
                <a:gd name="T12" fmla="*/ 19 w 44"/>
                <a:gd name="T13" fmla="*/ 36 h 36"/>
                <a:gd name="T14" fmla="*/ 19 w 44"/>
                <a:gd name="T15" fmla="*/ 14 h 36"/>
                <a:gd name="T16" fmla="*/ 14 w 44"/>
                <a:gd name="T17" fmla="*/ 5 h 36"/>
                <a:gd name="T18" fmla="*/ 6 w 44"/>
                <a:gd name="T19" fmla="*/ 7 h 36"/>
                <a:gd name="T20" fmla="*/ 6 w 44"/>
                <a:gd name="T21" fmla="*/ 36 h 36"/>
                <a:gd name="T22" fmla="*/ 0 w 44"/>
                <a:gd name="T23" fmla="*/ 36 h 36"/>
                <a:gd name="T24" fmla="*/ 0 w 44"/>
                <a:gd name="T25" fmla="*/ 1 h 36"/>
                <a:gd name="T26" fmla="*/ 6 w 44"/>
                <a:gd name="T27" fmla="*/ 1 h 36"/>
                <a:gd name="T28" fmla="*/ 6 w 44"/>
                <a:gd name="T29" fmla="*/ 4 h 36"/>
                <a:gd name="T30" fmla="*/ 17 w 44"/>
                <a:gd name="T31" fmla="*/ 0 h 36"/>
                <a:gd name="T32" fmla="*/ 24 w 44"/>
                <a:gd name="T33" fmla="*/ 4 h 36"/>
                <a:gd name="T34" fmla="*/ 36 w 44"/>
                <a:gd name="T35" fmla="*/ 0 h 36"/>
                <a:gd name="T36" fmla="*/ 44 w 44"/>
                <a:gd name="T37" fmla="*/ 13 h 36"/>
                <a:gd name="T38" fmla="*/ 44 w 44"/>
                <a:gd name="T39" fmla="*/ 36 h 36"/>
                <a:gd name="T40" fmla="*/ 39 w 4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6">
                  <a:moveTo>
                    <a:pt x="39" y="36"/>
                  </a:moveTo>
                  <a:cubicBezTo>
                    <a:pt x="39" y="14"/>
                    <a:pt x="39" y="14"/>
                    <a:pt x="39" y="14"/>
                  </a:cubicBezTo>
                  <a:cubicBezTo>
                    <a:pt x="39" y="9"/>
                    <a:pt x="39" y="5"/>
                    <a:pt x="34" y="5"/>
                  </a:cubicBezTo>
                  <a:cubicBezTo>
                    <a:pt x="31" y="5"/>
                    <a:pt x="30" y="5"/>
                    <a:pt x="25" y="7"/>
                  </a:cubicBezTo>
                  <a:cubicBezTo>
                    <a:pt x="25" y="9"/>
                    <a:pt x="25" y="11"/>
                    <a:pt x="25" y="13"/>
                  </a:cubicBezTo>
                  <a:cubicBezTo>
                    <a:pt x="25" y="36"/>
                    <a:pt x="25" y="36"/>
                    <a:pt x="25" y="36"/>
                  </a:cubicBezTo>
                  <a:cubicBezTo>
                    <a:pt x="19" y="36"/>
                    <a:pt x="19" y="36"/>
                    <a:pt x="19" y="36"/>
                  </a:cubicBezTo>
                  <a:cubicBezTo>
                    <a:pt x="19" y="14"/>
                    <a:pt x="19" y="14"/>
                    <a:pt x="19" y="14"/>
                  </a:cubicBezTo>
                  <a:cubicBezTo>
                    <a:pt x="19" y="9"/>
                    <a:pt x="20" y="5"/>
                    <a:pt x="14" y="5"/>
                  </a:cubicBezTo>
                  <a:cubicBezTo>
                    <a:pt x="12" y="5"/>
                    <a:pt x="11" y="5"/>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4" y="0"/>
                    <a:pt x="17" y="0"/>
                  </a:cubicBezTo>
                  <a:cubicBezTo>
                    <a:pt x="20" y="0"/>
                    <a:pt x="23" y="1"/>
                    <a:pt x="24" y="4"/>
                  </a:cubicBezTo>
                  <a:cubicBezTo>
                    <a:pt x="27" y="3"/>
                    <a:pt x="32" y="0"/>
                    <a:pt x="36" y="0"/>
                  </a:cubicBezTo>
                  <a:cubicBezTo>
                    <a:pt x="44" y="0"/>
                    <a:pt x="44" y="6"/>
                    <a:pt x="44" y="13"/>
                  </a:cubicBezTo>
                  <a:cubicBezTo>
                    <a:pt x="44" y="36"/>
                    <a:pt x="44" y="36"/>
                    <a:pt x="44" y="36"/>
                  </a:cubicBezTo>
                  <a:lnTo>
                    <a:pt x="39"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noEditPoints="1"/>
            </p:cNvSpPr>
            <p:nvPr userDrawn="1"/>
          </p:nvSpPr>
          <p:spPr bwMode="auto">
            <a:xfrm>
              <a:off x="-1776693" y="1157989"/>
              <a:ext cx="84137" cy="142875"/>
            </a:xfrm>
            <a:custGeom>
              <a:avLst/>
              <a:gdLst>
                <a:gd name="T0" fmla="*/ 17 w 30"/>
                <a:gd name="T1" fmla="*/ 37 h 51"/>
                <a:gd name="T2" fmla="*/ 6 w 30"/>
                <a:gd name="T3" fmla="*/ 33 h 51"/>
                <a:gd name="T4" fmla="*/ 6 w 30"/>
                <a:gd name="T5" fmla="*/ 51 h 51"/>
                <a:gd name="T6" fmla="*/ 0 w 30"/>
                <a:gd name="T7" fmla="*/ 51 h 51"/>
                <a:gd name="T8" fmla="*/ 0 w 30"/>
                <a:gd name="T9" fmla="*/ 1 h 51"/>
                <a:gd name="T10" fmla="*/ 6 w 30"/>
                <a:gd name="T11" fmla="*/ 1 h 51"/>
                <a:gd name="T12" fmla="*/ 6 w 30"/>
                <a:gd name="T13" fmla="*/ 4 h 51"/>
                <a:gd name="T14" fmla="*/ 18 w 30"/>
                <a:gd name="T15" fmla="*/ 0 h 51"/>
                <a:gd name="T16" fmla="*/ 30 w 30"/>
                <a:gd name="T17" fmla="*/ 18 h 51"/>
                <a:gd name="T18" fmla="*/ 17 w 30"/>
                <a:gd name="T19" fmla="*/ 37 h 51"/>
                <a:gd name="T20" fmla="*/ 16 w 30"/>
                <a:gd name="T21" fmla="*/ 5 h 51"/>
                <a:gd name="T22" fmla="*/ 6 w 30"/>
                <a:gd name="T23" fmla="*/ 7 h 51"/>
                <a:gd name="T24" fmla="*/ 6 w 30"/>
                <a:gd name="T25" fmla="*/ 29 h 51"/>
                <a:gd name="T26" fmla="*/ 15 w 30"/>
                <a:gd name="T27" fmla="*/ 32 h 51"/>
                <a:gd name="T28" fmla="*/ 24 w 30"/>
                <a:gd name="T29" fmla="*/ 19 h 51"/>
                <a:gd name="T30" fmla="*/ 16 w 30"/>
                <a:gd name="T31"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1">
                  <a:moveTo>
                    <a:pt x="17" y="37"/>
                  </a:moveTo>
                  <a:cubicBezTo>
                    <a:pt x="13" y="37"/>
                    <a:pt x="9" y="35"/>
                    <a:pt x="6" y="33"/>
                  </a:cubicBezTo>
                  <a:cubicBezTo>
                    <a:pt x="6" y="51"/>
                    <a:pt x="6" y="51"/>
                    <a:pt x="6" y="51"/>
                  </a:cubicBezTo>
                  <a:cubicBezTo>
                    <a:pt x="0" y="51"/>
                    <a:pt x="0" y="51"/>
                    <a:pt x="0" y="51"/>
                  </a:cubicBezTo>
                  <a:cubicBezTo>
                    <a:pt x="0" y="1"/>
                    <a:pt x="0" y="1"/>
                    <a:pt x="0" y="1"/>
                  </a:cubicBezTo>
                  <a:cubicBezTo>
                    <a:pt x="6" y="1"/>
                    <a:pt x="6" y="1"/>
                    <a:pt x="6" y="1"/>
                  </a:cubicBezTo>
                  <a:cubicBezTo>
                    <a:pt x="6" y="4"/>
                    <a:pt x="6" y="4"/>
                    <a:pt x="6" y="4"/>
                  </a:cubicBezTo>
                  <a:cubicBezTo>
                    <a:pt x="10" y="1"/>
                    <a:pt x="14" y="0"/>
                    <a:pt x="18" y="0"/>
                  </a:cubicBezTo>
                  <a:cubicBezTo>
                    <a:pt x="25" y="0"/>
                    <a:pt x="30" y="7"/>
                    <a:pt x="30" y="18"/>
                  </a:cubicBezTo>
                  <a:cubicBezTo>
                    <a:pt x="30" y="29"/>
                    <a:pt x="24" y="37"/>
                    <a:pt x="17" y="37"/>
                  </a:cubicBezTo>
                  <a:moveTo>
                    <a:pt x="16" y="5"/>
                  </a:moveTo>
                  <a:cubicBezTo>
                    <a:pt x="13" y="5"/>
                    <a:pt x="11" y="6"/>
                    <a:pt x="6" y="7"/>
                  </a:cubicBezTo>
                  <a:cubicBezTo>
                    <a:pt x="6" y="29"/>
                    <a:pt x="6" y="29"/>
                    <a:pt x="6" y="29"/>
                  </a:cubicBezTo>
                  <a:cubicBezTo>
                    <a:pt x="11" y="31"/>
                    <a:pt x="13" y="32"/>
                    <a:pt x="15" y="32"/>
                  </a:cubicBezTo>
                  <a:cubicBezTo>
                    <a:pt x="21" y="32"/>
                    <a:pt x="24" y="27"/>
                    <a:pt x="24" y="19"/>
                  </a:cubicBezTo>
                  <a:cubicBezTo>
                    <a:pt x="24" y="9"/>
                    <a:pt x="21"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userDrawn="1"/>
          </p:nvSpPr>
          <p:spPr bwMode="auto">
            <a:xfrm>
              <a:off x="-1670331" y="1157989"/>
              <a:ext cx="46037" cy="101600"/>
            </a:xfrm>
            <a:custGeom>
              <a:avLst/>
              <a:gdLst>
                <a:gd name="T0" fmla="*/ 15 w 16"/>
                <a:gd name="T1" fmla="*/ 5 h 36"/>
                <a:gd name="T2" fmla="*/ 6 w 16"/>
                <a:gd name="T3" fmla="*/ 8 h 36"/>
                <a:gd name="T4" fmla="*/ 6 w 16"/>
                <a:gd name="T5" fmla="*/ 36 h 36"/>
                <a:gd name="T6" fmla="*/ 0 w 16"/>
                <a:gd name="T7" fmla="*/ 36 h 36"/>
                <a:gd name="T8" fmla="*/ 0 w 16"/>
                <a:gd name="T9" fmla="*/ 1 h 36"/>
                <a:gd name="T10" fmla="*/ 5 w 16"/>
                <a:gd name="T11" fmla="*/ 1 h 36"/>
                <a:gd name="T12" fmla="*/ 5 w 16"/>
                <a:gd name="T13" fmla="*/ 4 h 36"/>
                <a:gd name="T14" fmla="*/ 15 w 16"/>
                <a:gd name="T15" fmla="*/ 0 h 36"/>
                <a:gd name="T16" fmla="*/ 16 w 16"/>
                <a:gd name="T17" fmla="*/ 0 h 36"/>
                <a:gd name="T18" fmla="*/ 16 w 16"/>
                <a:gd name="T19" fmla="*/ 6 h 36"/>
                <a:gd name="T20" fmla="*/ 15 w 16"/>
                <a:gd name="T2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5" y="5"/>
                  </a:moveTo>
                  <a:cubicBezTo>
                    <a:pt x="12" y="5"/>
                    <a:pt x="9" y="6"/>
                    <a:pt x="6" y="8"/>
                  </a:cubicBezTo>
                  <a:cubicBezTo>
                    <a:pt x="6" y="36"/>
                    <a:pt x="6" y="36"/>
                    <a:pt x="6" y="36"/>
                  </a:cubicBezTo>
                  <a:cubicBezTo>
                    <a:pt x="0" y="36"/>
                    <a:pt x="0" y="36"/>
                    <a:pt x="0" y="36"/>
                  </a:cubicBezTo>
                  <a:cubicBezTo>
                    <a:pt x="0" y="1"/>
                    <a:pt x="0" y="1"/>
                    <a:pt x="0" y="1"/>
                  </a:cubicBezTo>
                  <a:cubicBezTo>
                    <a:pt x="5" y="1"/>
                    <a:pt x="5" y="1"/>
                    <a:pt x="5" y="1"/>
                  </a:cubicBezTo>
                  <a:cubicBezTo>
                    <a:pt x="5" y="4"/>
                    <a:pt x="5" y="4"/>
                    <a:pt x="5" y="4"/>
                  </a:cubicBezTo>
                  <a:cubicBezTo>
                    <a:pt x="9" y="1"/>
                    <a:pt x="11" y="0"/>
                    <a:pt x="15" y="0"/>
                  </a:cubicBezTo>
                  <a:cubicBezTo>
                    <a:pt x="15" y="0"/>
                    <a:pt x="16" y="0"/>
                    <a:pt x="16" y="0"/>
                  </a:cubicBezTo>
                  <a:cubicBezTo>
                    <a:pt x="16" y="6"/>
                    <a:pt x="16" y="6"/>
                    <a:pt x="16" y="6"/>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noEditPoints="1"/>
            </p:cNvSpPr>
            <p:nvPr userDrawn="1"/>
          </p:nvSpPr>
          <p:spPr bwMode="auto">
            <a:xfrm>
              <a:off x="-1616356" y="1157989"/>
              <a:ext cx="87312" cy="104775"/>
            </a:xfrm>
            <a:custGeom>
              <a:avLst/>
              <a:gdLst>
                <a:gd name="T0" fmla="*/ 16 w 31"/>
                <a:gd name="T1" fmla="*/ 37 h 37"/>
                <a:gd name="T2" fmla="*/ 0 w 31"/>
                <a:gd name="T3" fmla="*/ 18 h 37"/>
                <a:gd name="T4" fmla="*/ 16 w 31"/>
                <a:gd name="T5" fmla="*/ 0 h 37"/>
                <a:gd name="T6" fmla="*/ 31 w 31"/>
                <a:gd name="T7" fmla="*/ 18 h 37"/>
                <a:gd name="T8" fmla="*/ 16 w 31"/>
                <a:gd name="T9" fmla="*/ 37 h 37"/>
                <a:gd name="T10" fmla="*/ 16 w 31"/>
                <a:gd name="T11" fmla="*/ 5 h 37"/>
                <a:gd name="T12" fmla="*/ 6 w 31"/>
                <a:gd name="T13" fmla="*/ 18 h 37"/>
                <a:gd name="T14" fmla="*/ 16 w 31"/>
                <a:gd name="T15" fmla="*/ 32 h 37"/>
                <a:gd name="T16" fmla="*/ 25 w 31"/>
                <a:gd name="T17" fmla="*/ 18 h 37"/>
                <a:gd name="T18" fmla="*/ 16 w 31"/>
                <a:gd name="T1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16" y="37"/>
                  </a:moveTo>
                  <a:cubicBezTo>
                    <a:pt x="6" y="37"/>
                    <a:pt x="0" y="30"/>
                    <a:pt x="0" y="18"/>
                  </a:cubicBezTo>
                  <a:cubicBezTo>
                    <a:pt x="0" y="7"/>
                    <a:pt x="6" y="0"/>
                    <a:pt x="16" y="0"/>
                  </a:cubicBezTo>
                  <a:cubicBezTo>
                    <a:pt x="26" y="0"/>
                    <a:pt x="31" y="6"/>
                    <a:pt x="31" y="18"/>
                  </a:cubicBezTo>
                  <a:cubicBezTo>
                    <a:pt x="31" y="30"/>
                    <a:pt x="26" y="37"/>
                    <a:pt x="16" y="37"/>
                  </a:cubicBezTo>
                  <a:moveTo>
                    <a:pt x="16" y="5"/>
                  </a:moveTo>
                  <a:cubicBezTo>
                    <a:pt x="9" y="5"/>
                    <a:pt x="6" y="9"/>
                    <a:pt x="6" y="18"/>
                  </a:cubicBezTo>
                  <a:cubicBezTo>
                    <a:pt x="6" y="28"/>
                    <a:pt x="9" y="32"/>
                    <a:pt x="16" y="32"/>
                  </a:cubicBezTo>
                  <a:cubicBezTo>
                    <a:pt x="22" y="32"/>
                    <a:pt x="25" y="28"/>
                    <a:pt x="25" y="18"/>
                  </a:cubicBezTo>
                  <a:cubicBezTo>
                    <a:pt x="25" y="9"/>
                    <a:pt x="23"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userDrawn="1"/>
          </p:nvSpPr>
          <p:spPr bwMode="auto">
            <a:xfrm>
              <a:off x="-1517931" y="1161164"/>
              <a:ext cx="87312" cy="98425"/>
            </a:xfrm>
            <a:custGeom>
              <a:avLst/>
              <a:gdLst>
                <a:gd name="T0" fmla="*/ 33 w 55"/>
                <a:gd name="T1" fmla="*/ 62 h 62"/>
                <a:gd name="T2" fmla="*/ 21 w 55"/>
                <a:gd name="T3" fmla="*/ 62 h 62"/>
                <a:gd name="T4" fmla="*/ 0 w 55"/>
                <a:gd name="T5" fmla="*/ 0 h 62"/>
                <a:gd name="T6" fmla="*/ 10 w 55"/>
                <a:gd name="T7" fmla="*/ 0 h 62"/>
                <a:gd name="T8" fmla="*/ 28 w 55"/>
                <a:gd name="T9" fmla="*/ 53 h 62"/>
                <a:gd name="T10" fmla="*/ 46 w 55"/>
                <a:gd name="T11" fmla="*/ 0 h 62"/>
                <a:gd name="T12" fmla="*/ 55 w 55"/>
                <a:gd name="T13" fmla="*/ 0 h 62"/>
                <a:gd name="T14" fmla="*/ 33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3" y="62"/>
                  </a:moveTo>
                  <a:lnTo>
                    <a:pt x="21" y="62"/>
                  </a:lnTo>
                  <a:lnTo>
                    <a:pt x="0" y="0"/>
                  </a:lnTo>
                  <a:lnTo>
                    <a:pt x="10" y="0"/>
                  </a:lnTo>
                  <a:lnTo>
                    <a:pt x="28" y="53"/>
                  </a:lnTo>
                  <a:lnTo>
                    <a:pt x="46" y="0"/>
                  </a:lnTo>
                  <a:lnTo>
                    <a:pt x="55" y="0"/>
                  </a:lnTo>
                  <a:lnTo>
                    <a:pt x="3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noEditPoints="1"/>
            </p:cNvSpPr>
            <p:nvPr userDrawn="1"/>
          </p:nvSpPr>
          <p:spPr bwMode="auto">
            <a:xfrm>
              <a:off x="-1417918" y="1118302"/>
              <a:ext cx="23812" cy="141288"/>
            </a:xfrm>
            <a:custGeom>
              <a:avLst/>
              <a:gdLst>
                <a:gd name="T0" fmla="*/ 4 w 8"/>
                <a:gd name="T1" fmla="*/ 7 h 50"/>
                <a:gd name="T2" fmla="*/ 0 w 8"/>
                <a:gd name="T3" fmla="*/ 3 h 50"/>
                <a:gd name="T4" fmla="*/ 4 w 8"/>
                <a:gd name="T5" fmla="*/ 0 h 50"/>
                <a:gd name="T6" fmla="*/ 8 w 8"/>
                <a:gd name="T7" fmla="*/ 3 h 50"/>
                <a:gd name="T8" fmla="*/ 4 w 8"/>
                <a:gd name="T9" fmla="*/ 7 h 50"/>
                <a:gd name="T10" fmla="*/ 1 w 8"/>
                <a:gd name="T11" fmla="*/ 15 h 50"/>
                <a:gd name="T12" fmla="*/ 7 w 8"/>
                <a:gd name="T13" fmla="*/ 15 h 50"/>
                <a:gd name="T14" fmla="*/ 7 w 8"/>
                <a:gd name="T15" fmla="*/ 50 h 50"/>
                <a:gd name="T16" fmla="*/ 1 w 8"/>
                <a:gd name="T17" fmla="*/ 50 h 50"/>
                <a:gd name="T18" fmla="*/ 1 w 8"/>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0">
                  <a:moveTo>
                    <a:pt x="4" y="7"/>
                  </a:moveTo>
                  <a:cubicBezTo>
                    <a:pt x="2" y="7"/>
                    <a:pt x="0" y="6"/>
                    <a:pt x="0" y="3"/>
                  </a:cubicBezTo>
                  <a:cubicBezTo>
                    <a:pt x="0" y="2"/>
                    <a:pt x="2" y="0"/>
                    <a:pt x="4" y="0"/>
                  </a:cubicBezTo>
                  <a:cubicBezTo>
                    <a:pt x="6" y="0"/>
                    <a:pt x="8" y="1"/>
                    <a:pt x="8" y="3"/>
                  </a:cubicBezTo>
                  <a:cubicBezTo>
                    <a:pt x="8"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userDrawn="1"/>
          </p:nvSpPr>
          <p:spPr bwMode="auto">
            <a:xfrm>
              <a:off x="-1370293" y="1157989"/>
              <a:ext cx="79375" cy="101600"/>
            </a:xfrm>
            <a:custGeom>
              <a:avLst/>
              <a:gdLst>
                <a:gd name="T0" fmla="*/ 22 w 28"/>
                <a:gd name="T1" fmla="*/ 36 h 36"/>
                <a:gd name="T2" fmla="*/ 22 w 28"/>
                <a:gd name="T3" fmla="*/ 14 h 36"/>
                <a:gd name="T4" fmla="*/ 16 w 28"/>
                <a:gd name="T5" fmla="*/ 5 h 36"/>
                <a:gd name="T6" fmla="*/ 6 w 28"/>
                <a:gd name="T7" fmla="*/ 7 h 36"/>
                <a:gd name="T8" fmla="*/ 6 w 28"/>
                <a:gd name="T9" fmla="*/ 36 h 36"/>
                <a:gd name="T10" fmla="*/ 0 w 28"/>
                <a:gd name="T11" fmla="*/ 36 h 36"/>
                <a:gd name="T12" fmla="*/ 0 w 28"/>
                <a:gd name="T13" fmla="*/ 1 h 36"/>
                <a:gd name="T14" fmla="*/ 6 w 28"/>
                <a:gd name="T15" fmla="*/ 1 h 36"/>
                <a:gd name="T16" fmla="*/ 6 w 28"/>
                <a:gd name="T17" fmla="*/ 4 h 36"/>
                <a:gd name="T18" fmla="*/ 18 w 28"/>
                <a:gd name="T19" fmla="*/ 0 h 36"/>
                <a:gd name="T20" fmla="*/ 26 w 28"/>
                <a:gd name="T21" fmla="*/ 3 h 36"/>
                <a:gd name="T22" fmla="*/ 28 w 28"/>
                <a:gd name="T23" fmla="*/ 13 h 36"/>
                <a:gd name="T24" fmla="*/ 28 w 28"/>
                <a:gd name="T25" fmla="*/ 36 h 36"/>
                <a:gd name="T26" fmla="*/ 22 w 2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22" y="36"/>
                  </a:moveTo>
                  <a:cubicBezTo>
                    <a:pt x="22" y="14"/>
                    <a:pt x="22" y="14"/>
                    <a:pt x="22" y="14"/>
                  </a:cubicBezTo>
                  <a:cubicBezTo>
                    <a:pt x="22" y="9"/>
                    <a:pt x="22" y="5"/>
                    <a:pt x="16" y="5"/>
                  </a:cubicBezTo>
                  <a:cubicBezTo>
                    <a:pt x="13" y="5"/>
                    <a:pt x="10" y="6"/>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5" y="0"/>
                    <a:pt x="18" y="0"/>
                  </a:cubicBezTo>
                  <a:cubicBezTo>
                    <a:pt x="22" y="0"/>
                    <a:pt x="24" y="1"/>
                    <a:pt x="26" y="3"/>
                  </a:cubicBezTo>
                  <a:cubicBezTo>
                    <a:pt x="27" y="5"/>
                    <a:pt x="28" y="7"/>
                    <a:pt x="28" y="13"/>
                  </a:cubicBezTo>
                  <a:cubicBezTo>
                    <a:pt x="28" y="36"/>
                    <a:pt x="28" y="36"/>
                    <a:pt x="28" y="36"/>
                  </a:cubicBezTo>
                  <a:lnTo>
                    <a:pt x="2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5"/>
            <p:cNvSpPr>
              <a:spLocks noEditPoints="1"/>
            </p:cNvSpPr>
            <p:nvPr userDrawn="1"/>
          </p:nvSpPr>
          <p:spPr bwMode="auto">
            <a:xfrm>
              <a:off x="-1268693" y="1157989"/>
              <a:ext cx="80962" cy="146050"/>
            </a:xfrm>
            <a:custGeom>
              <a:avLst/>
              <a:gdLst>
                <a:gd name="T0" fmla="*/ 25 w 29"/>
                <a:gd name="T1" fmla="*/ 49 h 52"/>
                <a:gd name="T2" fmla="*/ 15 w 29"/>
                <a:gd name="T3" fmla="*/ 52 h 52"/>
                <a:gd name="T4" fmla="*/ 2 w 29"/>
                <a:gd name="T5" fmla="*/ 50 h 52"/>
                <a:gd name="T6" fmla="*/ 3 w 29"/>
                <a:gd name="T7" fmla="*/ 46 h 52"/>
                <a:gd name="T8" fmla="*/ 12 w 29"/>
                <a:gd name="T9" fmla="*/ 47 h 52"/>
                <a:gd name="T10" fmla="*/ 22 w 29"/>
                <a:gd name="T11" fmla="*/ 43 h 52"/>
                <a:gd name="T12" fmla="*/ 23 w 29"/>
                <a:gd name="T13" fmla="*/ 34 h 52"/>
                <a:gd name="T14" fmla="*/ 23 w 29"/>
                <a:gd name="T15" fmla="*/ 32 h 52"/>
                <a:gd name="T16" fmla="*/ 12 w 29"/>
                <a:gd name="T17" fmla="*/ 36 h 52"/>
                <a:gd name="T18" fmla="*/ 0 w 29"/>
                <a:gd name="T19" fmla="*/ 18 h 52"/>
                <a:gd name="T20" fmla="*/ 13 w 29"/>
                <a:gd name="T21" fmla="*/ 0 h 52"/>
                <a:gd name="T22" fmla="*/ 23 w 29"/>
                <a:gd name="T23" fmla="*/ 4 h 52"/>
                <a:gd name="T24" fmla="*/ 23 w 29"/>
                <a:gd name="T25" fmla="*/ 1 h 52"/>
                <a:gd name="T26" fmla="*/ 29 w 29"/>
                <a:gd name="T27" fmla="*/ 1 h 52"/>
                <a:gd name="T28" fmla="*/ 29 w 29"/>
                <a:gd name="T29" fmla="*/ 34 h 52"/>
                <a:gd name="T30" fmla="*/ 25 w 29"/>
                <a:gd name="T31" fmla="*/ 49 h 52"/>
                <a:gd name="T32" fmla="*/ 23 w 29"/>
                <a:gd name="T33" fmla="*/ 7 h 52"/>
                <a:gd name="T34" fmla="*/ 14 w 29"/>
                <a:gd name="T35" fmla="*/ 5 h 52"/>
                <a:gd name="T36" fmla="*/ 6 w 29"/>
                <a:gd name="T37" fmla="*/ 18 h 52"/>
                <a:gd name="T38" fmla="*/ 14 w 29"/>
                <a:gd name="T39" fmla="*/ 31 h 52"/>
                <a:gd name="T40" fmla="*/ 23 w 29"/>
                <a:gd name="T41" fmla="*/ 29 h 52"/>
                <a:gd name="T42" fmla="*/ 23 w 29"/>
                <a:gd name="T4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8" y="51"/>
                    <a:pt x="2" y="50"/>
                  </a:cubicBezTo>
                  <a:cubicBezTo>
                    <a:pt x="3" y="46"/>
                    <a:pt x="3" y="46"/>
                    <a:pt x="3" y="46"/>
                  </a:cubicBezTo>
                  <a:cubicBezTo>
                    <a:pt x="7" y="47"/>
                    <a:pt x="10" y="47"/>
                    <a:pt x="12" y="47"/>
                  </a:cubicBezTo>
                  <a:cubicBezTo>
                    <a:pt x="17" y="47"/>
                    <a:pt x="21" y="46"/>
                    <a:pt x="22" y="43"/>
                  </a:cubicBezTo>
                  <a:cubicBezTo>
                    <a:pt x="23" y="42"/>
                    <a:pt x="23" y="40"/>
                    <a:pt x="23" y="34"/>
                  </a:cubicBezTo>
                  <a:cubicBezTo>
                    <a:pt x="23" y="32"/>
                    <a:pt x="23" y="32"/>
                    <a:pt x="23" y="32"/>
                  </a:cubicBezTo>
                  <a:cubicBezTo>
                    <a:pt x="19" y="35"/>
                    <a:pt x="15" y="36"/>
                    <a:pt x="12" y="36"/>
                  </a:cubicBezTo>
                  <a:cubicBezTo>
                    <a:pt x="4" y="36"/>
                    <a:pt x="0" y="29"/>
                    <a:pt x="0" y="18"/>
                  </a:cubicBezTo>
                  <a:cubicBezTo>
                    <a:pt x="0" y="7"/>
                    <a:pt x="5" y="0"/>
                    <a:pt x="13" y="0"/>
                  </a:cubicBezTo>
                  <a:cubicBezTo>
                    <a:pt x="16" y="0"/>
                    <a:pt x="20" y="2"/>
                    <a:pt x="23" y="4"/>
                  </a:cubicBezTo>
                  <a:cubicBezTo>
                    <a:pt x="23" y="1"/>
                    <a:pt x="23" y="1"/>
                    <a:pt x="23" y="1"/>
                  </a:cubicBezTo>
                  <a:cubicBezTo>
                    <a:pt x="29" y="1"/>
                    <a:pt x="29" y="1"/>
                    <a:pt x="29" y="1"/>
                  </a:cubicBezTo>
                  <a:cubicBezTo>
                    <a:pt x="29" y="34"/>
                    <a:pt x="29" y="34"/>
                    <a:pt x="29" y="34"/>
                  </a:cubicBezTo>
                  <a:cubicBezTo>
                    <a:pt x="29" y="43"/>
                    <a:pt x="28" y="46"/>
                    <a:pt x="25" y="49"/>
                  </a:cubicBezTo>
                  <a:moveTo>
                    <a:pt x="23" y="7"/>
                  </a:moveTo>
                  <a:cubicBezTo>
                    <a:pt x="18" y="5"/>
                    <a:pt x="17" y="5"/>
                    <a:pt x="14" y="5"/>
                  </a:cubicBezTo>
                  <a:cubicBezTo>
                    <a:pt x="9" y="5"/>
                    <a:pt x="6" y="10"/>
                    <a:pt x="6" y="18"/>
                  </a:cubicBezTo>
                  <a:cubicBezTo>
                    <a:pt x="6" y="27"/>
                    <a:pt x="8" y="31"/>
                    <a:pt x="14" y="31"/>
                  </a:cubicBezTo>
                  <a:cubicBezTo>
                    <a:pt x="16" y="31"/>
                    <a:pt x="18" y="31"/>
                    <a:pt x="23" y="29"/>
                  </a:cubicBezTo>
                  <a:lnTo>
                    <a:pt x="23"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46"/>
            <p:cNvSpPr>
              <a:spLocks noChangeArrowheads="1"/>
            </p:cNvSpPr>
            <p:nvPr userDrawn="1"/>
          </p:nvSpPr>
          <p:spPr bwMode="auto">
            <a:xfrm>
              <a:off x="-1105181" y="1110364"/>
              <a:ext cx="15875" cy="149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7"/>
            <p:cNvSpPr>
              <a:spLocks noEditPoints="1"/>
            </p:cNvSpPr>
            <p:nvPr userDrawn="1"/>
          </p:nvSpPr>
          <p:spPr bwMode="auto">
            <a:xfrm>
              <a:off x="-1060731" y="1118302"/>
              <a:ext cx="19050" cy="141288"/>
            </a:xfrm>
            <a:custGeom>
              <a:avLst/>
              <a:gdLst>
                <a:gd name="T0" fmla="*/ 3 w 7"/>
                <a:gd name="T1" fmla="*/ 7 h 50"/>
                <a:gd name="T2" fmla="*/ 0 w 7"/>
                <a:gd name="T3" fmla="*/ 3 h 50"/>
                <a:gd name="T4" fmla="*/ 3 w 7"/>
                <a:gd name="T5" fmla="*/ 0 h 50"/>
                <a:gd name="T6" fmla="*/ 7 w 7"/>
                <a:gd name="T7" fmla="*/ 3 h 50"/>
                <a:gd name="T8" fmla="*/ 3 w 7"/>
                <a:gd name="T9" fmla="*/ 7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7"/>
                  </a:moveTo>
                  <a:cubicBezTo>
                    <a:pt x="1" y="7"/>
                    <a:pt x="0" y="6"/>
                    <a:pt x="0" y="3"/>
                  </a:cubicBezTo>
                  <a:cubicBezTo>
                    <a:pt x="0" y="2"/>
                    <a:pt x="1" y="0"/>
                    <a:pt x="3" y="0"/>
                  </a:cubicBezTo>
                  <a:cubicBezTo>
                    <a:pt x="5" y="0"/>
                    <a:pt x="7" y="1"/>
                    <a:pt x="7" y="3"/>
                  </a:cubicBezTo>
                  <a:cubicBezTo>
                    <a:pt x="7" y="5"/>
                    <a:pt x="5" y="7"/>
                    <a:pt x="3" y="7"/>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8"/>
            <p:cNvSpPr>
              <a:spLocks/>
            </p:cNvSpPr>
            <p:nvPr userDrawn="1"/>
          </p:nvSpPr>
          <p:spPr bwMode="auto">
            <a:xfrm>
              <a:off x="-1027393" y="1161164"/>
              <a:ext cx="87312" cy="98425"/>
            </a:xfrm>
            <a:custGeom>
              <a:avLst/>
              <a:gdLst>
                <a:gd name="T0" fmla="*/ 34 w 55"/>
                <a:gd name="T1" fmla="*/ 62 h 62"/>
                <a:gd name="T2" fmla="*/ 21 w 55"/>
                <a:gd name="T3" fmla="*/ 62 h 62"/>
                <a:gd name="T4" fmla="*/ 0 w 55"/>
                <a:gd name="T5" fmla="*/ 0 h 62"/>
                <a:gd name="T6" fmla="*/ 11 w 55"/>
                <a:gd name="T7" fmla="*/ 0 h 62"/>
                <a:gd name="T8" fmla="*/ 28 w 55"/>
                <a:gd name="T9" fmla="*/ 53 h 62"/>
                <a:gd name="T10" fmla="*/ 46 w 55"/>
                <a:gd name="T11" fmla="*/ 0 h 62"/>
                <a:gd name="T12" fmla="*/ 55 w 55"/>
                <a:gd name="T13" fmla="*/ 0 h 62"/>
                <a:gd name="T14" fmla="*/ 34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4" y="62"/>
                  </a:moveTo>
                  <a:lnTo>
                    <a:pt x="21" y="62"/>
                  </a:lnTo>
                  <a:lnTo>
                    <a:pt x="0" y="0"/>
                  </a:lnTo>
                  <a:lnTo>
                    <a:pt x="11" y="0"/>
                  </a:lnTo>
                  <a:lnTo>
                    <a:pt x="28" y="53"/>
                  </a:lnTo>
                  <a:lnTo>
                    <a:pt x="46" y="0"/>
                  </a:lnTo>
                  <a:lnTo>
                    <a:pt x="55" y="0"/>
                  </a:lnTo>
                  <a:lnTo>
                    <a:pt x="34"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9"/>
            <p:cNvSpPr>
              <a:spLocks noEditPoints="1"/>
            </p:cNvSpPr>
            <p:nvPr userDrawn="1"/>
          </p:nvSpPr>
          <p:spPr bwMode="auto">
            <a:xfrm>
              <a:off x="-928968" y="1157989"/>
              <a:ext cx="79375" cy="104775"/>
            </a:xfrm>
            <a:custGeom>
              <a:avLst/>
              <a:gdLst>
                <a:gd name="T0" fmla="*/ 6 w 28"/>
                <a:gd name="T1" fmla="*/ 19 h 37"/>
                <a:gd name="T2" fmla="*/ 6 w 28"/>
                <a:gd name="T3" fmla="*/ 20 h 37"/>
                <a:gd name="T4" fmla="*/ 15 w 28"/>
                <a:gd name="T5" fmla="*/ 32 h 37"/>
                <a:gd name="T6" fmla="*/ 27 w 28"/>
                <a:gd name="T7" fmla="*/ 29 h 37"/>
                <a:gd name="T8" fmla="*/ 28 w 28"/>
                <a:gd name="T9" fmla="*/ 32 h 37"/>
                <a:gd name="T10" fmla="*/ 13 w 28"/>
                <a:gd name="T11" fmla="*/ 37 h 37"/>
                <a:gd name="T12" fmla="*/ 0 w 28"/>
                <a:gd name="T13" fmla="*/ 20 h 37"/>
                <a:gd name="T14" fmla="*/ 15 w 28"/>
                <a:gd name="T15" fmla="*/ 0 h 37"/>
                <a:gd name="T16" fmla="*/ 28 w 28"/>
                <a:gd name="T17" fmla="*/ 17 h 37"/>
                <a:gd name="T18" fmla="*/ 28 w 28"/>
                <a:gd name="T19" fmla="*/ 19 h 37"/>
                <a:gd name="T20" fmla="*/ 6 w 28"/>
                <a:gd name="T21" fmla="*/ 19 h 37"/>
                <a:gd name="T22" fmla="*/ 15 w 28"/>
                <a:gd name="T23" fmla="*/ 4 h 37"/>
                <a:gd name="T24" fmla="*/ 6 w 28"/>
                <a:gd name="T25" fmla="*/ 15 h 37"/>
                <a:gd name="T26" fmla="*/ 23 w 28"/>
                <a:gd name="T27" fmla="*/ 15 h 37"/>
                <a:gd name="T28" fmla="*/ 15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6" y="19"/>
                  </a:moveTo>
                  <a:cubicBezTo>
                    <a:pt x="6" y="20"/>
                    <a:pt x="6" y="20"/>
                    <a:pt x="6" y="20"/>
                  </a:cubicBezTo>
                  <a:cubicBezTo>
                    <a:pt x="6" y="28"/>
                    <a:pt x="9" y="32"/>
                    <a:pt x="15" y="32"/>
                  </a:cubicBezTo>
                  <a:cubicBezTo>
                    <a:pt x="18" y="32"/>
                    <a:pt x="21" y="31"/>
                    <a:pt x="27" y="29"/>
                  </a:cubicBezTo>
                  <a:cubicBezTo>
                    <a:pt x="28" y="32"/>
                    <a:pt x="28" y="32"/>
                    <a:pt x="28" y="32"/>
                  </a:cubicBezTo>
                  <a:cubicBezTo>
                    <a:pt x="21" y="36"/>
                    <a:pt x="18" y="37"/>
                    <a:pt x="13" y="37"/>
                  </a:cubicBezTo>
                  <a:cubicBezTo>
                    <a:pt x="5" y="37"/>
                    <a:pt x="0" y="30"/>
                    <a:pt x="0" y="20"/>
                  </a:cubicBezTo>
                  <a:cubicBezTo>
                    <a:pt x="0" y="7"/>
                    <a:pt x="5" y="0"/>
                    <a:pt x="15" y="0"/>
                  </a:cubicBezTo>
                  <a:cubicBezTo>
                    <a:pt x="24" y="0"/>
                    <a:pt x="28" y="6"/>
                    <a:pt x="28" y="17"/>
                  </a:cubicBezTo>
                  <a:cubicBezTo>
                    <a:pt x="28" y="19"/>
                    <a:pt x="28" y="19"/>
                    <a:pt x="28" y="19"/>
                  </a:cubicBezTo>
                  <a:lnTo>
                    <a:pt x="6" y="19"/>
                  </a:lnTo>
                  <a:close/>
                  <a:moveTo>
                    <a:pt x="15" y="4"/>
                  </a:moveTo>
                  <a:cubicBezTo>
                    <a:pt x="10" y="4"/>
                    <a:pt x="7" y="8"/>
                    <a:pt x="6" y="15"/>
                  </a:cubicBezTo>
                  <a:cubicBezTo>
                    <a:pt x="23" y="15"/>
                    <a:pt x="23" y="15"/>
                    <a:pt x="23" y="15"/>
                  </a:cubicBezTo>
                  <a:cubicBezTo>
                    <a:pt x="23" y="7"/>
                    <a:pt x="20" y="4"/>
                    <a:pt x="15"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50"/>
            <p:cNvSpPr>
              <a:spLocks/>
            </p:cNvSpPr>
            <p:nvPr userDrawn="1"/>
          </p:nvSpPr>
          <p:spPr bwMode="auto">
            <a:xfrm>
              <a:off x="-836893" y="1157989"/>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6 h 37"/>
                <a:gd name="T10" fmla="*/ 12 w 23"/>
                <a:gd name="T11" fmla="*/ 20 h 37"/>
                <a:gd name="T12" fmla="*/ 0 w 23"/>
                <a:gd name="T13" fmla="*/ 10 h 37"/>
                <a:gd name="T14" fmla="*/ 12 w 23"/>
                <a:gd name="T15" fmla="*/ 0 h 37"/>
                <a:gd name="T16" fmla="*/ 21 w 23"/>
                <a:gd name="T17" fmla="*/ 2 h 37"/>
                <a:gd name="T18" fmla="*/ 20 w 23"/>
                <a:gd name="T19" fmla="*/ 6 h 37"/>
                <a:gd name="T20" fmla="*/ 12 w 23"/>
                <a:gd name="T21" fmla="*/ 4 h 37"/>
                <a:gd name="T22" fmla="*/ 6 w 23"/>
                <a:gd name="T23" fmla="*/ 10 h 37"/>
                <a:gd name="T24" fmla="*/ 23 w 23"/>
                <a:gd name="T25" fmla="*/ 25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6"/>
                    <a:pt x="0" y="35"/>
                  </a:cubicBezTo>
                  <a:cubicBezTo>
                    <a:pt x="1" y="31"/>
                    <a:pt x="1" y="31"/>
                    <a:pt x="1" y="31"/>
                  </a:cubicBezTo>
                  <a:cubicBezTo>
                    <a:pt x="5" y="32"/>
                    <a:pt x="7" y="32"/>
                    <a:pt x="9" y="32"/>
                  </a:cubicBezTo>
                  <a:cubicBezTo>
                    <a:pt x="15" y="32"/>
                    <a:pt x="17" y="30"/>
                    <a:pt x="17" y="26"/>
                  </a:cubicBezTo>
                  <a:cubicBezTo>
                    <a:pt x="17" y="23"/>
                    <a:pt x="16" y="22"/>
                    <a:pt x="12" y="20"/>
                  </a:cubicBezTo>
                  <a:cubicBezTo>
                    <a:pt x="5" y="19"/>
                    <a:pt x="0" y="16"/>
                    <a:pt x="0" y="10"/>
                  </a:cubicBezTo>
                  <a:cubicBezTo>
                    <a:pt x="0" y="4"/>
                    <a:pt x="5" y="0"/>
                    <a:pt x="12" y="0"/>
                  </a:cubicBezTo>
                  <a:cubicBezTo>
                    <a:pt x="15" y="0"/>
                    <a:pt x="18" y="1"/>
                    <a:pt x="21" y="2"/>
                  </a:cubicBezTo>
                  <a:cubicBezTo>
                    <a:pt x="20" y="6"/>
                    <a:pt x="20" y="6"/>
                    <a:pt x="20" y="6"/>
                  </a:cubicBezTo>
                  <a:cubicBezTo>
                    <a:pt x="17" y="5"/>
                    <a:pt x="14" y="4"/>
                    <a:pt x="12" y="4"/>
                  </a:cubicBezTo>
                  <a:cubicBezTo>
                    <a:pt x="8" y="4"/>
                    <a:pt x="6" y="6"/>
                    <a:pt x="6" y="10"/>
                  </a:cubicBezTo>
                  <a:cubicBezTo>
                    <a:pt x="6" y="18"/>
                    <a:pt x="23" y="13"/>
                    <a:pt x="23" y="25"/>
                  </a:cubicBezTo>
                  <a:cubicBezTo>
                    <a:pt x="23" y="32"/>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2" name="Group 51"/>
          <p:cNvGrpSpPr/>
          <p:nvPr userDrawn="1"/>
        </p:nvGrpSpPr>
        <p:grpSpPr>
          <a:xfrm>
            <a:off x="9362272" y="3637244"/>
            <a:ext cx="2247909" cy="2201807"/>
            <a:chOff x="-2039938" y="4012733"/>
            <a:chExt cx="1935163" cy="1895475"/>
          </a:xfrm>
        </p:grpSpPr>
        <p:sp>
          <p:nvSpPr>
            <p:cNvPr id="53" name="Freeform 58"/>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59"/>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60"/>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831850" y="1709738"/>
            <a:ext cx="8742456" cy="2852737"/>
          </a:xfrm>
        </p:spPr>
        <p:txBody>
          <a:bodyPr anchor="b"/>
          <a:lstStyle>
            <a:lvl1pPr>
              <a:defRPr sz="4400">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1850" y="4589463"/>
            <a:ext cx="843765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r>
              <a:rPr lang="en-GB" dirty="0"/>
              <a:t>Slide </a:t>
            </a:r>
            <a:fld id="{5F4C8201-D8A8-417D-8A18-42E93E6C5D44}" type="slidenum">
              <a:rPr lang="en-GB" b="1" smtClean="0"/>
              <a:pPr/>
              <a:t>‹#›</a:t>
            </a:fld>
            <a:endParaRPr lang="en-GB" b="1" dirty="0"/>
          </a:p>
        </p:txBody>
      </p:sp>
      <p:sp>
        <p:nvSpPr>
          <p:cNvPr id="5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1447379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solidFill>
                  <a:prstClr val="white"/>
                </a:solidFill>
              </a:rPr>
              <a:t>Towards the Education Inspection Framework 2019</a:t>
            </a:r>
          </a:p>
        </p:txBody>
      </p:sp>
      <p:sp>
        <p:nvSpPr>
          <p:cNvPr id="4" name="Slide Number Placeholder 3"/>
          <p:cNvSpPr>
            <a:spLocks noGrp="1"/>
          </p:cNvSpPr>
          <p:nvPr>
            <p:ph type="sldNum" sz="quarter" idx="12"/>
          </p:nvPr>
        </p:nvSpPr>
        <p:spPr/>
        <p:txBody>
          <a:bodyPr/>
          <a:lstStyle/>
          <a:p>
            <a:fld id="{5F4C8201-D8A8-417D-8A18-42E93E6C5D44}" type="slidenum">
              <a:rPr lang="en-GB" smtClean="0"/>
              <a:pPr/>
              <a:t>‹#›</a:t>
            </a:fld>
            <a:endParaRPr lang="en-GB"/>
          </a:p>
        </p:txBody>
      </p:sp>
      <p:sp>
        <p:nvSpPr>
          <p:cNvPr id="5"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a:solidFill>
                <a:prstClr val="white"/>
              </a:solidFill>
            </a:endParaRPr>
          </a:p>
        </p:txBody>
      </p:sp>
    </p:spTree>
    <p:extLst>
      <p:ext uri="{BB962C8B-B14F-4D97-AF65-F5344CB8AC3E}">
        <p14:creationId xmlns:p14="http://schemas.microsoft.com/office/powerpoint/2010/main" val="1099272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1467853"/>
            <a:ext cx="6172200" cy="43931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a:solidFill>
                  <a:prstClr val="white"/>
                </a:solidFill>
              </a:rPr>
              <a:t>Towards the Education Inspection Framework 2019</a:t>
            </a:r>
          </a:p>
        </p:txBody>
      </p:sp>
      <p:sp>
        <p:nvSpPr>
          <p:cNvPr id="7" name="Slide Number Placeholder 6"/>
          <p:cNvSpPr>
            <a:spLocks noGrp="1"/>
          </p:cNvSpPr>
          <p:nvPr>
            <p:ph type="sldNum" sz="quarter" idx="12"/>
          </p:nvPr>
        </p:nvSpPr>
        <p:spPr/>
        <p:txBody>
          <a:bodyPr/>
          <a:lstStyle/>
          <a:p>
            <a:r>
              <a:rPr lang="en-GB">
                <a:solidFill>
                  <a:prstClr val="white"/>
                </a:solidFill>
              </a:rPr>
              <a:t>Slide</a:t>
            </a:r>
            <a:r>
              <a:rPr lang="en-GB"/>
              <a:t> </a:t>
            </a:r>
            <a:fld id="{5F4C8201-D8A8-417D-8A18-42E93E6C5D44}" type="slidenum">
              <a:rPr lang="en-GB" b="1" smtClean="0"/>
              <a:pPr/>
              <a:t>‹#›</a:t>
            </a:fld>
            <a:endParaRPr lang="en-GB" b="1"/>
          </a:p>
        </p:txBody>
      </p:sp>
      <p:sp>
        <p:nvSpPr>
          <p:cNvPr id="8"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a:solidFill>
                <a:prstClr val="white"/>
              </a:solidFill>
            </a:endParaRPr>
          </a:p>
        </p:txBody>
      </p:sp>
    </p:spTree>
    <p:extLst>
      <p:ext uri="{BB962C8B-B14F-4D97-AF65-F5344CB8AC3E}">
        <p14:creationId xmlns:p14="http://schemas.microsoft.com/office/powerpoint/2010/main" val="3805781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1411705"/>
            <a:ext cx="6172200" cy="44493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a:solidFill>
                  <a:prstClr val="white"/>
                </a:solidFill>
              </a:rPr>
              <a:t>Towards the Education Inspection Framework 2019</a:t>
            </a:r>
          </a:p>
        </p:txBody>
      </p:sp>
      <p:sp>
        <p:nvSpPr>
          <p:cNvPr id="7" name="Slide Number Placeholder 6"/>
          <p:cNvSpPr>
            <a:spLocks noGrp="1"/>
          </p:cNvSpPr>
          <p:nvPr>
            <p:ph type="sldNum" sz="quarter" idx="12"/>
          </p:nvPr>
        </p:nvSpPr>
        <p:spPr/>
        <p:txBody>
          <a:bodyPr/>
          <a:lstStyle/>
          <a:p>
            <a:r>
              <a:rPr lang="en-GB">
                <a:solidFill>
                  <a:prstClr val="white"/>
                </a:solidFill>
              </a:rPr>
              <a:t>Slide</a:t>
            </a:r>
            <a:r>
              <a:rPr lang="en-GB"/>
              <a:t> </a:t>
            </a:r>
            <a:fld id="{5F4C8201-D8A8-417D-8A18-42E93E6C5D44}" type="slidenum">
              <a:rPr lang="en-GB" b="1" smtClean="0"/>
              <a:pPr/>
              <a:t>‹#›</a:t>
            </a:fld>
            <a:endParaRPr lang="en-GB" b="1"/>
          </a:p>
        </p:txBody>
      </p:sp>
      <p:sp>
        <p:nvSpPr>
          <p:cNvPr id="8"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a:solidFill>
                <a:prstClr val="white"/>
              </a:solidFill>
            </a:endParaRPr>
          </a:p>
        </p:txBody>
      </p:sp>
    </p:spTree>
    <p:extLst>
      <p:ext uri="{BB962C8B-B14F-4D97-AF65-F5344CB8AC3E}">
        <p14:creationId xmlns:p14="http://schemas.microsoft.com/office/powerpoint/2010/main" val="1031084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solidFill>
                  <a:prstClr val="white"/>
                </a:solidFill>
              </a:rPr>
              <a:t>Towards the Education Inspection Framework 2019</a:t>
            </a:r>
          </a:p>
        </p:txBody>
      </p:sp>
      <p:sp>
        <p:nvSpPr>
          <p:cNvPr id="6" name="Slide Number Placeholder 5"/>
          <p:cNvSpPr>
            <a:spLocks noGrp="1"/>
          </p:cNvSpPr>
          <p:nvPr>
            <p:ph type="sldNum" sz="quarter" idx="12"/>
          </p:nvPr>
        </p:nvSpPr>
        <p:spPr/>
        <p:txBody>
          <a:bodyPr/>
          <a:lstStyle/>
          <a:p>
            <a:r>
              <a:rPr lang="en-GB">
                <a:solidFill>
                  <a:prstClr val="white"/>
                </a:solidFill>
              </a:rPr>
              <a:t>Slide</a:t>
            </a:r>
            <a:r>
              <a:rPr lang="en-GB"/>
              <a:t> </a:t>
            </a:r>
            <a:fld id="{5F4C8201-D8A8-417D-8A18-42E93E6C5D44}" type="slidenum">
              <a:rPr lang="en-GB" b="1" smtClean="0"/>
              <a:pPr/>
              <a:t>‹#›</a:t>
            </a:fld>
            <a:endParaRPr lang="en-GB" b="1"/>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a:solidFill>
                <a:prstClr val="white"/>
              </a:solidFill>
            </a:endParaRPr>
          </a:p>
        </p:txBody>
      </p:sp>
    </p:spTree>
    <p:extLst>
      <p:ext uri="{BB962C8B-B14F-4D97-AF65-F5344CB8AC3E}">
        <p14:creationId xmlns:p14="http://schemas.microsoft.com/office/powerpoint/2010/main" val="1960739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1213971" cy="5811838"/>
          </a:xfrm>
        </p:spPr>
        <p:txBody>
          <a:bodyPr vert="eaVert">
            <a:normAutofit/>
          </a:bodyPr>
          <a:lstStyle>
            <a:lvl1pPr>
              <a:defRPr sz="3200"/>
            </a:lvl1pPr>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solidFill>
                  <a:prstClr val="white"/>
                </a:solidFill>
              </a:rPr>
              <a:t>Towards the Education Inspection Framework 2019</a:t>
            </a:r>
          </a:p>
        </p:txBody>
      </p:sp>
      <p:sp>
        <p:nvSpPr>
          <p:cNvPr id="6" name="Slide Number Placeholder 5"/>
          <p:cNvSpPr>
            <a:spLocks noGrp="1"/>
          </p:cNvSpPr>
          <p:nvPr>
            <p:ph type="sldNum" sz="quarter" idx="12"/>
          </p:nvPr>
        </p:nvSpPr>
        <p:spPr>
          <a:xfrm>
            <a:off x="10285506" y="6434038"/>
            <a:ext cx="1068294" cy="365125"/>
          </a:xfrm>
        </p:spPr>
        <p:txBody>
          <a:bodyPr/>
          <a:lstStyle/>
          <a:p>
            <a:r>
              <a:rPr lang="en-GB">
                <a:solidFill>
                  <a:prstClr val="white"/>
                </a:solidFill>
              </a:rPr>
              <a:t>Slide</a:t>
            </a:r>
            <a:r>
              <a:rPr lang="en-GB"/>
              <a:t> </a:t>
            </a:r>
            <a:fld id="{5F4C8201-D8A8-417D-8A18-42E93E6C5D44}" type="slidenum">
              <a:rPr lang="en-GB" b="1" smtClean="0"/>
              <a:pPr/>
              <a:t>‹#›</a:t>
            </a:fld>
            <a:endParaRPr lang="en-GB" b="1"/>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a:solidFill>
                <a:prstClr val="white"/>
              </a:solidFill>
            </a:endParaRPr>
          </a:p>
        </p:txBody>
      </p:sp>
    </p:spTree>
    <p:extLst>
      <p:ext uri="{BB962C8B-B14F-4D97-AF65-F5344CB8AC3E}">
        <p14:creationId xmlns:p14="http://schemas.microsoft.com/office/powerpoint/2010/main" val="175291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r>
              <a:rPr lang="en-GB" dirty="0">
                <a:solidFill>
                  <a:schemeClr val="bg1"/>
                </a:solidFill>
              </a:rPr>
              <a:t>Slide</a:t>
            </a:r>
            <a:r>
              <a:rPr lang="en-GB" dirty="0"/>
              <a:t> </a:t>
            </a:r>
            <a:fld id="{5F4C8201-D8A8-417D-8A18-42E93E6C5D44}" type="slidenum">
              <a:rPr lang="en-GB" b="1" smtClean="0"/>
              <a:pPr/>
              <a:t>‹#›</a:t>
            </a:fld>
            <a:endParaRPr lang="en-GB" b="1" dirty="0"/>
          </a:p>
        </p:txBody>
      </p:sp>
      <p:sp>
        <p:nvSpPr>
          <p:cNvPr id="8"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276893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lstStyle/>
          <a:p>
            <a:fld id="{5F4C8201-D8A8-417D-8A18-42E93E6C5D44}" type="slidenum">
              <a:rPr lang="en-GB" smtClean="0"/>
              <a:t>‹#›</a:t>
            </a:fld>
            <a:endParaRPr lang="en-GB"/>
          </a:p>
        </p:txBody>
      </p:sp>
      <p:sp>
        <p:nvSpPr>
          <p:cNvPr id="10"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168663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5F4C8201-D8A8-417D-8A18-42E93E6C5D44}" type="slidenum">
              <a:rPr lang="en-GB" smtClean="0"/>
              <a:t>‹#›</a:t>
            </a:fld>
            <a:endParaRPr lang="en-GB"/>
          </a:p>
        </p:txBody>
      </p:sp>
      <p:sp>
        <p:nvSpPr>
          <p:cNvPr id="6"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1007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4C8201-D8A8-417D-8A18-42E93E6C5D44}" type="slidenum">
              <a:rPr lang="en-GB" smtClean="0"/>
              <a:t>‹#›</a:t>
            </a:fld>
            <a:endParaRPr lang="en-GB"/>
          </a:p>
        </p:txBody>
      </p:sp>
      <p:sp>
        <p:nvSpPr>
          <p:cNvPr id="5"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259612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1467853"/>
            <a:ext cx="6172200" cy="43931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r>
              <a:rPr lang="en-GB" dirty="0">
                <a:solidFill>
                  <a:schemeClr val="bg1"/>
                </a:solidFill>
              </a:rPr>
              <a:t>Slide</a:t>
            </a:r>
            <a:r>
              <a:rPr lang="en-GB" dirty="0"/>
              <a:t> </a:t>
            </a:r>
            <a:fld id="{5F4C8201-D8A8-417D-8A18-42E93E6C5D44}" type="slidenum">
              <a:rPr lang="en-GB" b="1" smtClean="0"/>
              <a:pPr/>
              <a:t>‹#›</a:t>
            </a:fld>
            <a:endParaRPr lang="en-GB" b="1" dirty="0"/>
          </a:p>
        </p:txBody>
      </p:sp>
      <p:sp>
        <p:nvSpPr>
          <p:cNvPr id="8"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212400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1411705"/>
            <a:ext cx="6172200" cy="44493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a:t>Towards the Education Inspection Framework 2019</a:t>
            </a:r>
          </a:p>
        </p:txBody>
      </p:sp>
      <p:sp>
        <p:nvSpPr>
          <p:cNvPr id="7" name="Slide Number Placeholder 6"/>
          <p:cNvSpPr>
            <a:spLocks noGrp="1"/>
          </p:cNvSpPr>
          <p:nvPr>
            <p:ph type="sldNum" sz="quarter" idx="12"/>
          </p:nvPr>
        </p:nvSpPr>
        <p:spPr/>
        <p:txBody>
          <a:bodyPr/>
          <a:lstStyle/>
          <a:p>
            <a:r>
              <a:rPr lang="en-GB" dirty="0">
                <a:solidFill>
                  <a:schemeClr val="bg1"/>
                </a:solidFill>
              </a:rPr>
              <a:t>Slide</a:t>
            </a:r>
            <a:r>
              <a:rPr lang="en-GB" dirty="0"/>
              <a:t> </a:t>
            </a:r>
            <a:fld id="{5F4C8201-D8A8-417D-8A18-42E93E6C5D44}" type="slidenum">
              <a:rPr lang="en-GB" b="1" smtClean="0"/>
              <a:pPr/>
              <a:t>‹#›</a:t>
            </a:fld>
            <a:endParaRPr lang="en-GB" b="1" dirty="0"/>
          </a:p>
        </p:txBody>
      </p:sp>
      <p:sp>
        <p:nvSpPr>
          <p:cNvPr id="8"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380365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Freeform 54"/>
          <p:cNvSpPr>
            <a:spLocks/>
          </p:cNvSpPr>
          <p:nvPr userDrawn="1"/>
        </p:nvSpPr>
        <p:spPr bwMode="auto">
          <a:xfrm>
            <a:off x="666001" y="6315812"/>
            <a:ext cx="10924476" cy="542188"/>
          </a:xfrm>
          <a:custGeom>
            <a:avLst/>
            <a:gdLst>
              <a:gd name="T0" fmla="*/ 3000 w 3000"/>
              <a:gd name="T1" fmla="*/ 146 h 146"/>
              <a:gd name="T2" fmla="*/ 3000 w 3000"/>
              <a:gd name="T3" fmla="*/ 49 h 146"/>
              <a:gd name="T4" fmla="*/ 2951 w 3000"/>
              <a:gd name="T5" fmla="*/ 0 h 146"/>
              <a:gd name="T6" fmla="*/ 48 w 3000"/>
              <a:gd name="T7" fmla="*/ 0 h 146"/>
              <a:gd name="T8" fmla="*/ 0 w 3000"/>
              <a:gd name="T9" fmla="*/ 49 h 146"/>
              <a:gd name="T10" fmla="*/ 0 w 3000"/>
              <a:gd name="T11" fmla="*/ 146 h 146"/>
              <a:gd name="T12" fmla="*/ 3000 w 3000"/>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3000" h="146">
                <a:moveTo>
                  <a:pt x="3000" y="146"/>
                </a:moveTo>
                <a:cubicBezTo>
                  <a:pt x="3000" y="49"/>
                  <a:pt x="3000" y="49"/>
                  <a:pt x="3000" y="49"/>
                </a:cubicBezTo>
                <a:cubicBezTo>
                  <a:pt x="3000" y="22"/>
                  <a:pt x="2978" y="0"/>
                  <a:pt x="2951" y="0"/>
                </a:cubicBezTo>
                <a:cubicBezTo>
                  <a:pt x="48" y="0"/>
                  <a:pt x="48" y="0"/>
                  <a:pt x="48" y="0"/>
                </a:cubicBezTo>
                <a:cubicBezTo>
                  <a:pt x="21" y="0"/>
                  <a:pt x="0" y="22"/>
                  <a:pt x="0" y="49"/>
                </a:cubicBezTo>
                <a:cubicBezTo>
                  <a:pt x="0" y="146"/>
                  <a:pt x="0" y="146"/>
                  <a:pt x="0" y="146"/>
                </a:cubicBezTo>
                <a:lnTo>
                  <a:pt x="3000" y="146"/>
                </a:lnTo>
                <a:close/>
              </a:path>
            </a:pathLst>
          </a:custGeom>
          <a:solidFill>
            <a:srgbClr val="2092B6"/>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Placeholder 1"/>
          <p:cNvSpPr>
            <a:spLocks noGrp="1"/>
          </p:cNvSpPr>
          <p:nvPr>
            <p:ph type="title"/>
          </p:nvPr>
        </p:nvSpPr>
        <p:spPr>
          <a:xfrm>
            <a:off x="838200" y="365125"/>
            <a:ext cx="8994775"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838200" y="6434038"/>
            <a:ext cx="7364971" cy="365125"/>
          </a:xfrm>
          <a:prstGeom prst="rect">
            <a:avLst/>
          </a:prstGeom>
        </p:spPr>
        <p:txBody>
          <a:bodyPr vert="horz" lIns="91440" tIns="45720" rIns="91440" bIns="45720" rtlCol="0" anchor="ctr"/>
          <a:lstStyle>
            <a:lvl1pPr algn="l">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a:t>Towards the Education Inspection Framework 2019</a:t>
            </a:r>
            <a:endParaRPr lang="en-GB" dirty="0"/>
          </a:p>
        </p:txBody>
      </p:sp>
      <p:sp>
        <p:nvSpPr>
          <p:cNvPr id="6" name="Slide Number Placeholder 5"/>
          <p:cNvSpPr>
            <a:spLocks noGrp="1"/>
          </p:cNvSpPr>
          <p:nvPr>
            <p:ph type="sldNum" sz="quarter" idx="4"/>
          </p:nvPr>
        </p:nvSpPr>
        <p:spPr>
          <a:xfrm>
            <a:off x="10285412" y="6434038"/>
            <a:ext cx="1068387" cy="365125"/>
          </a:xfrm>
          <a:prstGeom prst="rect">
            <a:avLst/>
          </a:prstGeom>
        </p:spPr>
        <p:txBody>
          <a:bodyPr vert="horz" lIns="91440" tIns="45720" rIns="91440" bIns="45720" rtlCol="0" anchor="ctr"/>
          <a:lstStyle>
            <a:lvl1pPr algn="r">
              <a:defRPr sz="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r>
              <a:rPr lang="en-GB" dirty="0">
                <a:solidFill>
                  <a:schemeClr val="bg1"/>
                </a:solidFill>
              </a:rPr>
              <a:t> Slide</a:t>
            </a:r>
            <a:r>
              <a:rPr lang="en-GB" dirty="0"/>
              <a:t> </a:t>
            </a:r>
            <a:fld id="{5F4C8201-D8A8-417D-8A18-42E93E6C5D44}" type="slidenum">
              <a:rPr lang="en-GB" b="1" smtClean="0"/>
              <a:pPr/>
              <a:t>‹#›</a:t>
            </a:fld>
            <a:endParaRPr lang="en-GB" b="1" dirty="0"/>
          </a:p>
        </p:txBody>
      </p:sp>
      <p:sp>
        <p:nvSpPr>
          <p:cNvPr id="8" name="Freeform 9"/>
          <p:cNvSpPr>
            <a:spLocks/>
          </p:cNvSpPr>
          <p:nvPr userDrawn="1"/>
        </p:nvSpPr>
        <p:spPr bwMode="auto">
          <a:xfrm>
            <a:off x="11098213" y="365125"/>
            <a:ext cx="61912" cy="90488"/>
          </a:xfrm>
          <a:custGeom>
            <a:avLst/>
            <a:gdLst>
              <a:gd name="T0" fmla="*/ 0 w 22"/>
              <a:gd name="T1" fmla="*/ 11 h 32"/>
              <a:gd name="T2" fmla="*/ 11 w 22"/>
              <a:gd name="T3" fmla="*/ 0 h 32"/>
              <a:gd name="T4" fmla="*/ 22 w 22"/>
              <a:gd name="T5" fmla="*/ 11 h 32"/>
              <a:gd name="T6" fmla="*/ 22 w 22"/>
              <a:gd name="T7" fmla="*/ 21 h 32"/>
              <a:gd name="T8" fmla="*/ 11 w 22"/>
              <a:gd name="T9" fmla="*/ 32 h 32"/>
              <a:gd name="T10" fmla="*/ 0 w 22"/>
              <a:gd name="T11" fmla="*/ 21 h 32"/>
              <a:gd name="T12" fmla="*/ 0 w 22"/>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11"/>
                </a:moveTo>
                <a:cubicBezTo>
                  <a:pt x="0" y="5"/>
                  <a:pt x="5" y="0"/>
                  <a:pt x="11" y="0"/>
                </a:cubicBezTo>
                <a:cubicBezTo>
                  <a:pt x="17" y="0"/>
                  <a:pt x="22" y="5"/>
                  <a:pt x="22" y="11"/>
                </a:cubicBezTo>
                <a:cubicBezTo>
                  <a:pt x="22" y="21"/>
                  <a:pt x="22" y="21"/>
                  <a:pt x="22" y="21"/>
                </a:cubicBezTo>
                <a:cubicBezTo>
                  <a:pt x="22" y="27"/>
                  <a:pt x="17" y="32"/>
                  <a:pt x="11" y="32"/>
                </a:cubicBezTo>
                <a:cubicBezTo>
                  <a:pt x="5" y="32"/>
                  <a:pt x="0" y="27"/>
                  <a:pt x="0" y="21"/>
                </a:cubicBezTo>
                <a:lnTo>
                  <a:pt x="0" y="11"/>
                </a:lnTo>
                <a:close/>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9" name="Freeform 10"/>
          <p:cNvSpPr>
            <a:spLocks/>
          </p:cNvSpPr>
          <p:nvPr userDrawn="1"/>
        </p:nvSpPr>
        <p:spPr bwMode="auto">
          <a:xfrm>
            <a:off x="10944225" y="458788"/>
            <a:ext cx="369887" cy="246063"/>
          </a:xfrm>
          <a:custGeom>
            <a:avLst/>
            <a:gdLst>
              <a:gd name="T0" fmla="*/ 130 w 132"/>
              <a:gd name="T1" fmla="*/ 9 h 88"/>
              <a:gd name="T2" fmla="*/ 116 w 132"/>
              <a:gd name="T3" fmla="*/ 2 h 88"/>
              <a:gd name="T4" fmla="*/ 66 w 132"/>
              <a:gd name="T5" fmla="*/ 18 h 88"/>
              <a:gd name="T6" fmla="*/ 16 w 132"/>
              <a:gd name="T7" fmla="*/ 2 h 88"/>
              <a:gd name="T8" fmla="*/ 2 w 132"/>
              <a:gd name="T9" fmla="*/ 9 h 88"/>
              <a:gd name="T10" fmla="*/ 9 w 132"/>
              <a:gd name="T11" fmla="*/ 23 h 88"/>
              <a:gd name="T12" fmla="*/ 48 w 132"/>
              <a:gd name="T13" fmla="*/ 36 h 88"/>
              <a:gd name="T14" fmla="*/ 24 w 132"/>
              <a:gd name="T15" fmla="*/ 69 h 88"/>
              <a:gd name="T16" fmla="*/ 26 w 132"/>
              <a:gd name="T17" fmla="*/ 84 h 88"/>
              <a:gd name="T18" fmla="*/ 42 w 132"/>
              <a:gd name="T19" fmla="*/ 82 h 88"/>
              <a:gd name="T20" fmla="*/ 66 w 132"/>
              <a:gd name="T21" fmla="*/ 48 h 88"/>
              <a:gd name="T22" fmla="*/ 90 w 132"/>
              <a:gd name="T23" fmla="*/ 82 h 88"/>
              <a:gd name="T24" fmla="*/ 105 w 132"/>
              <a:gd name="T25" fmla="*/ 84 h 88"/>
              <a:gd name="T26" fmla="*/ 108 w 132"/>
              <a:gd name="T27" fmla="*/ 69 h 88"/>
              <a:gd name="T28" fmla="*/ 84 w 132"/>
              <a:gd name="T29" fmla="*/ 36 h 88"/>
              <a:gd name="T30" fmla="*/ 123 w 132"/>
              <a:gd name="T31" fmla="*/ 23 h 88"/>
              <a:gd name="T32" fmla="*/ 130 w 132"/>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88">
                <a:moveTo>
                  <a:pt x="130" y="9"/>
                </a:moveTo>
                <a:cubicBezTo>
                  <a:pt x="128" y="3"/>
                  <a:pt x="122" y="0"/>
                  <a:pt x="116" y="2"/>
                </a:cubicBezTo>
                <a:cubicBezTo>
                  <a:pt x="66" y="18"/>
                  <a:pt x="66" y="18"/>
                  <a:pt x="66" y="18"/>
                </a:cubicBezTo>
                <a:cubicBezTo>
                  <a:pt x="16" y="2"/>
                  <a:pt x="16" y="2"/>
                  <a:pt x="16" y="2"/>
                </a:cubicBezTo>
                <a:cubicBezTo>
                  <a:pt x="10" y="0"/>
                  <a:pt x="4" y="3"/>
                  <a:pt x="2" y="9"/>
                </a:cubicBezTo>
                <a:cubicBezTo>
                  <a:pt x="0" y="15"/>
                  <a:pt x="3" y="21"/>
                  <a:pt x="9" y="23"/>
                </a:cubicBezTo>
                <a:cubicBezTo>
                  <a:pt x="48" y="36"/>
                  <a:pt x="48" y="36"/>
                  <a:pt x="48" y="36"/>
                </a:cubicBezTo>
                <a:cubicBezTo>
                  <a:pt x="24" y="69"/>
                  <a:pt x="24" y="69"/>
                  <a:pt x="24" y="69"/>
                </a:cubicBezTo>
                <a:cubicBezTo>
                  <a:pt x="20" y="74"/>
                  <a:pt x="21" y="81"/>
                  <a:pt x="26" y="84"/>
                </a:cubicBezTo>
                <a:cubicBezTo>
                  <a:pt x="31" y="88"/>
                  <a:pt x="38" y="87"/>
                  <a:pt x="42" y="82"/>
                </a:cubicBezTo>
                <a:cubicBezTo>
                  <a:pt x="66" y="48"/>
                  <a:pt x="66" y="48"/>
                  <a:pt x="66" y="48"/>
                </a:cubicBezTo>
                <a:cubicBezTo>
                  <a:pt x="90" y="82"/>
                  <a:pt x="90" y="82"/>
                  <a:pt x="90" y="82"/>
                </a:cubicBezTo>
                <a:cubicBezTo>
                  <a:pt x="94" y="87"/>
                  <a:pt x="100" y="88"/>
                  <a:pt x="105" y="84"/>
                </a:cubicBezTo>
                <a:cubicBezTo>
                  <a:pt x="110" y="81"/>
                  <a:pt x="111" y="74"/>
                  <a:pt x="108" y="69"/>
                </a:cubicBezTo>
                <a:cubicBezTo>
                  <a:pt x="84" y="36"/>
                  <a:pt x="84" y="36"/>
                  <a:pt x="84" y="36"/>
                </a:cubicBezTo>
                <a:cubicBezTo>
                  <a:pt x="123" y="23"/>
                  <a:pt x="123" y="23"/>
                  <a:pt x="123" y="23"/>
                </a:cubicBezTo>
                <a:cubicBezTo>
                  <a:pt x="128" y="21"/>
                  <a:pt x="132" y="15"/>
                  <a:pt x="130" y="9"/>
                </a:cubicBezTo>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11"/>
          <p:cNvSpPr>
            <a:spLocks/>
          </p:cNvSpPr>
          <p:nvPr userDrawn="1"/>
        </p:nvSpPr>
        <p:spPr bwMode="auto">
          <a:xfrm>
            <a:off x="10795000" y="444500"/>
            <a:ext cx="47625" cy="69850"/>
          </a:xfrm>
          <a:custGeom>
            <a:avLst/>
            <a:gdLst>
              <a:gd name="T0" fmla="*/ 0 w 17"/>
              <a:gd name="T1" fmla="*/ 9 h 25"/>
              <a:gd name="T2" fmla="*/ 9 w 17"/>
              <a:gd name="T3" fmla="*/ 0 h 25"/>
              <a:gd name="T4" fmla="*/ 17 w 17"/>
              <a:gd name="T5" fmla="*/ 9 h 25"/>
              <a:gd name="T6" fmla="*/ 17 w 17"/>
              <a:gd name="T7" fmla="*/ 16 h 25"/>
              <a:gd name="T8" fmla="*/ 9 w 17"/>
              <a:gd name="T9" fmla="*/ 25 h 25"/>
              <a:gd name="T10" fmla="*/ 0 w 17"/>
              <a:gd name="T11" fmla="*/ 16 h 25"/>
              <a:gd name="T12" fmla="*/ 0 w 17"/>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9"/>
                </a:moveTo>
                <a:cubicBezTo>
                  <a:pt x="0" y="4"/>
                  <a:pt x="4" y="0"/>
                  <a:pt x="9" y="0"/>
                </a:cubicBezTo>
                <a:cubicBezTo>
                  <a:pt x="13" y="0"/>
                  <a:pt x="17" y="4"/>
                  <a:pt x="17" y="9"/>
                </a:cubicBezTo>
                <a:cubicBezTo>
                  <a:pt x="17" y="16"/>
                  <a:pt x="17" y="16"/>
                  <a:pt x="17" y="16"/>
                </a:cubicBezTo>
                <a:cubicBezTo>
                  <a:pt x="17" y="21"/>
                  <a:pt x="13" y="25"/>
                  <a:pt x="9" y="25"/>
                </a:cubicBezTo>
                <a:cubicBezTo>
                  <a:pt x="4" y="25"/>
                  <a:pt x="0" y="21"/>
                  <a:pt x="0" y="16"/>
                </a:cubicBezTo>
                <a:lnTo>
                  <a:pt x="0" y="9"/>
                </a:lnTo>
                <a:close/>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1" name="Freeform 12"/>
          <p:cNvSpPr>
            <a:spLocks/>
          </p:cNvSpPr>
          <p:nvPr userDrawn="1"/>
        </p:nvSpPr>
        <p:spPr bwMode="auto">
          <a:xfrm>
            <a:off x="10680700" y="517525"/>
            <a:ext cx="280987" cy="185738"/>
          </a:xfrm>
          <a:custGeom>
            <a:avLst/>
            <a:gdLst>
              <a:gd name="T0" fmla="*/ 99 w 100"/>
              <a:gd name="T1" fmla="*/ 6 h 66"/>
              <a:gd name="T2" fmla="*/ 88 w 100"/>
              <a:gd name="T3" fmla="*/ 1 h 66"/>
              <a:gd name="T4" fmla="*/ 50 w 100"/>
              <a:gd name="T5" fmla="*/ 14 h 66"/>
              <a:gd name="T6" fmla="*/ 12 w 100"/>
              <a:gd name="T7" fmla="*/ 1 h 66"/>
              <a:gd name="T8" fmla="*/ 1 w 100"/>
              <a:gd name="T9" fmla="*/ 6 h 66"/>
              <a:gd name="T10" fmla="*/ 6 w 100"/>
              <a:gd name="T11" fmla="*/ 17 h 66"/>
              <a:gd name="T12" fmla="*/ 36 w 100"/>
              <a:gd name="T13" fmla="*/ 27 h 66"/>
              <a:gd name="T14" fmla="*/ 18 w 100"/>
              <a:gd name="T15" fmla="*/ 52 h 66"/>
              <a:gd name="T16" fmla="*/ 20 w 100"/>
              <a:gd name="T17" fmla="*/ 64 h 66"/>
              <a:gd name="T18" fmla="*/ 31 w 100"/>
              <a:gd name="T19" fmla="*/ 62 h 66"/>
              <a:gd name="T20" fmla="*/ 50 w 100"/>
              <a:gd name="T21" fmla="*/ 36 h 66"/>
              <a:gd name="T22" fmla="*/ 68 w 100"/>
              <a:gd name="T23" fmla="*/ 62 h 66"/>
              <a:gd name="T24" fmla="*/ 80 w 100"/>
              <a:gd name="T25" fmla="*/ 64 h 66"/>
              <a:gd name="T26" fmla="*/ 82 w 100"/>
              <a:gd name="T27" fmla="*/ 52 h 66"/>
              <a:gd name="T28" fmla="*/ 63 w 100"/>
              <a:gd name="T29" fmla="*/ 27 h 66"/>
              <a:gd name="T30" fmla="*/ 93 w 100"/>
              <a:gd name="T31" fmla="*/ 17 h 66"/>
              <a:gd name="T32" fmla="*/ 99 w 100"/>
              <a:gd name="T33"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6">
                <a:moveTo>
                  <a:pt x="99" y="6"/>
                </a:moveTo>
                <a:cubicBezTo>
                  <a:pt x="97" y="2"/>
                  <a:pt x="92" y="0"/>
                  <a:pt x="88" y="1"/>
                </a:cubicBezTo>
                <a:cubicBezTo>
                  <a:pt x="50" y="14"/>
                  <a:pt x="50" y="14"/>
                  <a:pt x="50" y="14"/>
                </a:cubicBezTo>
                <a:cubicBezTo>
                  <a:pt x="12" y="1"/>
                  <a:pt x="12" y="1"/>
                  <a:pt x="12" y="1"/>
                </a:cubicBezTo>
                <a:cubicBezTo>
                  <a:pt x="7" y="0"/>
                  <a:pt x="2" y="2"/>
                  <a:pt x="1" y="6"/>
                </a:cubicBezTo>
                <a:cubicBezTo>
                  <a:pt x="0" y="11"/>
                  <a:pt x="2" y="15"/>
                  <a:pt x="6" y="17"/>
                </a:cubicBezTo>
                <a:cubicBezTo>
                  <a:pt x="36" y="27"/>
                  <a:pt x="36" y="27"/>
                  <a:pt x="36" y="27"/>
                </a:cubicBezTo>
                <a:cubicBezTo>
                  <a:pt x="18" y="52"/>
                  <a:pt x="18" y="52"/>
                  <a:pt x="18" y="52"/>
                </a:cubicBezTo>
                <a:cubicBezTo>
                  <a:pt x="15" y="56"/>
                  <a:pt x="16" y="61"/>
                  <a:pt x="20" y="64"/>
                </a:cubicBezTo>
                <a:cubicBezTo>
                  <a:pt x="23" y="66"/>
                  <a:pt x="29" y="66"/>
                  <a:pt x="31" y="62"/>
                </a:cubicBezTo>
                <a:cubicBezTo>
                  <a:pt x="50" y="36"/>
                  <a:pt x="50" y="36"/>
                  <a:pt x="50" y="36"/>
                </a:cubicBezTo>
                <a:cubicBezTo>
                  <a:pt x="68" y="62"/>
                  <a:pt x="68" y="62"/>
                  <a:pt x="68" y="62"/>
                </a:cubicBezTo>
                <a:cubicBezTo>
                  <a:pt x="71" y="66"/>
                  <a:pt x="76" y="66"/>
                  <a:pt x="80" y="64"/>
                </a:cubicBezTo>
                <a:cubicBezTo>
                  <a:pt x="84" y="61"/>
                  <a:pt x="84" y="56"/>
                  <a:pt x="82" y="52"/>
                </a:cubicBezTo>
                <a:cubicBezTo>
                  <a:pt x="63" y="27"/>
                  <a:pt x="63" y="27"/>
                  <a:pt x="63" y="27"/>
                </a:cubicBezTo>
                <a:cubicBezTo>
                  <a:pt x="93" y="17"/>
                  <a:pt x="93" y="17"/>
                  <a:pt x="93" y="17"/>
                </a:cubicBezTo>
                <a:cubicBezTo>
                  <a:pt x="98" y="15"/>
                  <a:pt x="100" y="11"/>
                  <a:pt x="99" y="6"/>
                </a:cubicBezTo>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2" name="Freeform 13"/>
          <p:cNvSpPr>
            <a:spLocks/>
          </p:cNvSpPr>
          <p:nvPr userDrawn="1"/>
        </p:nvSpPr>
        <p:spPr bwMode="auto">
          <a:xfrm>
            <a:off x="10571163" y="511175"/>
            <a:ext cx="36512" cy="47625"/>
          </a:xfrm>
          <a:custGeom>
            <a:avLst/>
            <a:gdLst>
              <a:gd name="T0" fmla="*/ 0 w 13"/>
              <a:gd name="T1" fmla="*/ 6 h 17"/>
              <a:gd name="T2" fmla="*/ 7 w 13"/>
              <a:gd name="T3" fmla="*/ 0 h 17"/>
              <a:gd name="T4" fmla="*/ 13 w 13"/>
              <a:gd name="T5" fmla="*/ 6 h 17"/>
              <a:gd name="T6" fmla="*/ 13 w 13"/>
              <a:gd name="T7" fmla="*/ 11 h 17"/>
              <a:gd name="T8" fmla="*/ 7 w 13"/>
              <a:gd name="T9" fmla="*/ 17 h 17"/>
              <a:gd name="T10" fmla="*/ 0 w 13"/>
              <a:gd name="T11" fmla="*/ 11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cubicBezTo>
                  <a:pt x="0" y="2"/>
                  <a:pt x="3" y="0"/>
                  <a:pt x="7" y="0"/>
                </a:cubicBezTo>
                <a:cubicBezTo>
                  <a:pt x="10" y="0"/>
                  <a:pt x="13" y="2"/>
                  <a:pt x="13" y="6"/>
                </a:cubicBezTo>
                <a:cubicBezTo>
                  <a:pt x="13" y="11"/>
                  <a:pt x="13" y="11"/>
                  <a:pt x="13" y="11"/>
                </a:cubicBezTo>
                <a:cubicBezTo>
                  <a:pt x="13" y="15"/>
                  <a:pt x="10" y="17"/>
                  <a:pt x="7" y="17"/>
                </a:cubicBezTo>
                <a:cubicBezTo>
                  <a:pt x="3" y="17"/>
                  <a:pt x="0" y="15"/>
                  <a:pt x="0" y="11"/>
                </a:cubicBezTo>
                <a:lnTo>
                  <a:pt x="0" y="6"/>
                </a:lnTo>
                <a:close/>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3" name="Freeform 14"/>
          <p:cNvSpPr>
            <a:spLocks/>
          </p:cNvSpPr>
          <p:nvPr userDrawn="1"/>
        </p:nvSpPr>
        <p:spPr bwMode="auto">
          <a:xfrm>
            <a:off x="10483850" y="561975"/>
            <a:ext cx="211137" cy="141288"/>
          </a:xfrm>
          <a:custGeom>
            <a:avLst/>
            <a:gdLst>
              <a:gd name="T0" fmla="*/ 74 w 75"/>
              <a:gd name="T1" fmla="*/ 5 h 50"/>
              <a:gd name="T2" fmla="*/ 66 w 75"/>
              <a:gd name="T3" fmla="*/ 1 h 50"/>
              <a:gd name="T4" fmla="*/ 38 w 75"/>
              <a:gd name="T5" fmla="*/ 11 h 50"/>
              <a:gd name="T6" fmla="*/ 9 w 75"/>
              <a:gd name="T7" fmla="*/ 1 h 50"/>
              <a:gd name="T8" fmla="*/ 1 w 75"/>
              <a:gd name="T9" fmla="*/ 5 h 50"/>
              <a:gd name="T10" fmla="*/ 5 w 75"/>
              <a:gd name="T11" fmla="*/ 13 h 50"/>
              <a:gd name="T12" fmla="*/ 28 w 75"/>
              <a:gd name="T13" fmla="*/ 20 h 50"/>
              <a:gd name="T14" fmla="*/ 14 w 75"/>
              <a:gd name="T15" fmla="*/ 39 h 50"/>
              <a:gd name="T16" fmla="*/ 15 w 75"/>
              <a:gd name="T17" fmla="*/ 48 h 50"/>
              <a:gd name="T18" fmla="*/ 24 w 75"/>
              <a:gd name="T19" fmla="*/ 47 h 50"/>
              <a:gd name="T20" fmla="*/ 38 w 75"/>
              <a:gd name="T21" fmla="*/ 28 h 50"/>
              <a:gd name="T22" fmla="*/ 51 w 75"/>
              <a:gd name="T23" fmla="*/ 47 h 50"/>
              <a:gd name="T24" fmla="*/ 60 w 75"/>
              <a:gd name="T25" fmla="*/ 48 h 50"/>
              <a:gd name="T26" fmla="*/ 62 w 75"/>
              <a:gd name="T27" fmla="*/ 39 h 50"/>
              <a:gd name="T28" fmla="*/ 48 w 75"/>
              <a:gd name="T29" fmla="*/ 20 h 50"/>
              <a:gd name="T30" fmla="*/ 70 w 75"/>
              <a:gd name="T31" fmla="*/ 13 h 50"/>
              <a:gd name="T32" fmla="*/ 74 w 75"/>
              <a:gd name="T3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0">
                <a:moveTo>
                  <a:pt x="74" y="5"/>
                </a:moveTo>
                <a:cubicBezTo>
                  <a:pt x="73" y="2"/>
                  <a:pt x="69" y="0"/>
                  <a:pt x="66" y="1"/>
                </a:cubicBezTo>
                <a:cubicBezTo>
                  <a:pt x="38" y="11"/>
                  <a:pt x="38" y="11"/>
                  <a:pt x="38" y="11"/>
                </a:cubicBezTo>
                <a:cubicBezTo>
                  <a:pt x="9" y="1"/>
                  <a:pt x="9" y="1"/>
                  <a:pt x="9" y="1"/>
                </a:cubicBezTo>
                <a:cubicBezTo>
                  <a:pt x="6" y="0"/>
                  <a:pt x="2" y="2"/>
                  <a:pt x="1" y="5"/>
                </a:cubicBezTo>
                <a:cubicBezTo>
                  <a:pt x="0" y="9"/>
                  <a:pt x="2" y="12"/>
                  <a:pt x="5" y="13"/>
                </a:cubicBezTo>
                <a:cubicBezTo>
                  <a:pt x="28" y="20"/>
                  <a:pt x="28" y="20"/>
                  <a:pt x="28" y="20"/>
                </a:cubicBezTo>
                <a:cubicBezTo>
                  <a:pt x="14" y="39"/>
                  <a:pt x="14" y="39"/>
                  <a:pt x="14" y="39"/>
                </a:cubicBezTo>
                <a:cubicBezTo>
                  <a:pt x="12" y="42"/>
                  <a:pt x="12" y="46"/>
                  <a:pt x="15" y="48"/>
                </a:cubicBezTo>
                <a:cubicBezTo>
                  <a:pt x="18" y="50"/>
                  <a:pt x="22" y="49"/>
                  <a:pt x="24" y="47"/>
                </a:cubicBezTo>
                <a:cubicBezTo>
                  <a:pt x="38" y="28"/>
                  <a:pt x="38" y="28"/>
                  <a:pt x="38" y="28"/>
                </a:cubicBezTo>
                <a:cubicBezTo>
                  <a:pt x="51" y="47"/>
                  <a:pt x="51" y="47"/>
                  <a:pt x="51" y="47"/>
                </a:cubicBezTo>
                <a:cubicBezTo>
                  <a:pt x="53" y="49"/>
                  <a:pt x="57" y="50"/>
                  <a:pt x="60" y="48"/>
                </a:cubicBezTo>
                <a:cubicBezTo>
                  <a:pt x="63" y="46"/>
                  <a:pt x="64" y="42"/>
                  <a:pt x="62" y="39"/>
                </a:cubicBezTo>
                <a:cubicBezTo>
                  <a:pt x="48" y="20"/>
                  <a:pt x="48" y="20"/>
                  <a:pt x="48" y="20"/>
                </a:cubicBezTo>
                <a:cubicBezTo>
                  <a:pt x="70" y="13"/>
                  <a:pt x="70" y="13"/>
                  <a:pt x="70" y="13"/>
                </a:cubicBezTo>
                <a:cubicBezTo>
                  <a:pt x="73" y="12"/>
                  <a:pt x="75" y="9"/>
                  <a:pt x="74" y="5"/>
                </a:cubicBezTo>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4" name="Freeform 15"/>
          <p:cNvSpPr>
            <a:spLocks noEditPoints="1"/>
          </p:cNvSpPr>
          <p:nvPr userDrawn="1"/>
        </p:nvSpPr>
        <p:spPr bwMode="auto">
          <a:xfrm>
            <a:off x="9939338" y="682625"/>
            <a:ext cx="325437" cy="396875"/>
          </a:xfrm>
          <a:custGeom>
            <a:avLst/>
            <a:gdLst>
              <a:gd name="T0" fmla="*/ 58 w 116"/>
              <a:gd name="T1" fmla="*/ 141 h 141"/>
              <a:gd name="T2" fmla="*/ 0 w 116"/>
              <a:gd name="T3" fmla="*/ 71 h 141"/>
              <a:gd name="T4" fmla="*/ 58 w 116"/>
              <a:gd name="T5" fmla="*/ 0 h 141"/>
              <a:gd name="T6" fmla="*/ 116 w 116"/>
              <a:gd name="T7" fmla="*/ 71 h 141"/>
              <a:gd name="T8" fmla="*/ 58 w 116"/>
              <a:gd name="T9" fmla="*/ 141 h 141"/>
              <a:gd name="T10" fmla="*/ 59 w 116"/>
              <a:gd name="T11" fmla="*/ 16 h 141"/>
              <a:gd name="T12" fmla="*/ 22 w 116"/>
              <a:gd name="T13" fmla="*/ 71 h 141"/>
              <a:gd name="T14" fmla="*/ 32 w 116"/>
              <a:gd name="T15" fmla="*/ 113 h 141"/>
              <a:gd name="T16" fmla="*/ 58 w 116"/>
              <a:gd name="T17" fmla="*/ 125 h 141"/>
              <a:gd name="T18" fmla="*/ 94 w 116"/>
              <a:gd name="T19" fmla="*/ 71 h 141"/>
              <a:gd name="T20" fmla="*/ 59 w 116"/>
              <a:gd name="T21"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58" y="141"/>
                </a:moveTo>
                <a:cubicBezTo>
                  <a:pt x="20" y="141"/>
                  <a:pt x="0" y="116"/>
                  <a:pt x="0" y="71"/>
                </a:cubicBezTo>
                <a:cubicBezTo>
                  <a:pt x="0" y="25"/>
                  <a:pt x="21" y="0"/>
                  <a:pt x="58" y="0"/>
                </a:cubicBezTo>
                <a:cubicBezTo>
                  <a:pt x="96" y="0"/>
                  <a:pt x="116" y="25"/>
                  <a:pt x="116" y="71"/>
                </a:cubicBezTo>
                <a:cubicBezTo>
                  <a:pt x="116" y="116"/>
                  <a:pt x="96" y="141"/>
                  <a:pt x="58" y="141"/>
                </a:cubicBezTo>
                <a:moveTo>
                  <a:pt x="59" y="16"/>
                </a:moveTo>
                <a:cubicBezTo>
                  <a:pt x="35" y="16"/>
                  <a:pt x="22" y="35"/>
                  <a:pt x="22" y="71"/>
                </a:cubicBezTo>
                <a:cubicBezTo>
                  <a:pt x="22" y="88"/>
                  <a:pt x="26" y="104"/>
                  <a:pt x="32" y="113"/>
                </a:cubicBezTo>
                <a:cubicBezTo>
                  <a:pt x="37" y="121"/>
                  <a:pt x="47" y="125"/>
                  <a:pt x="58" y="125"/>
                </a:cubicBezTo>
                <a:cubicBezTo>
                  <a:pt x="82" y="125"/>
                  <a:pt x="94" y="107"/>
                  <a:pt x="94" y="71"/>
                </a:cubicBezTo>
                <a:cubicBezTo>
                  <a:pt x="94" y="34"/>
                  <a:pt x="82" y="16"/>
                  <a:pt x="59" y="16"/>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5" name="Freeform 16"/>
          <p:cNvSpPr>
            <a:spLocks/>
          </p:cNvSpPr>
          <p:nvPr userDrawn="1"/>
        </p:nvSpPr>
        <p:spPr bwMode="auto">
          <a:xfrm>
            <a:off x="10287000" y="655638"/>
            <a:ext cx="193675" cy="417513"/>
          </a:xfrm>
          <a:custGeom>
            <a:avLst/>
            <a:gdLst>
              <a:gd name="T0" fmla="*/ 67 w 69"/>
              <a:gd name="T1" fmla="*/ 16 h 149"/>
              <a:gd name="T2" fmla="*/ 50 w 69"/>
              <a:gd name="T3" fmla="*/ 15 h 149"/>
              <a:gd name="T4" fmla="*/ 37 w 69"/>
              <a:gd name="T5" fmla="*/ 33 h 149"/>
              <a:gd name="T6" fmla="*/ 37 w 69"/>
              <a:gd name="T7" fmla="*/ 52 h 149"/>
              <a:gd name="T8" fmla="*/ 64 w 69"/>
              <a:gd name="T9" fmla="*/ 52 h 149"/>
              <a:gd name="T10" fmla="*/ 64 w 69"/>
              <a:gd name="T11" fmla="*/ 65 h 149"/>
              <a:gd name="T12" fmla="*/ 37 w 69"/>
              <a:gd name="T13" fmla="*/ 65 h 149"/>
              <a:gd name="T14" fmla="*/ 37 w 69"/>
              <a:gd name="T15" fmla="*/ 149 h 149"/>
              <a:gd name="T16" fmla="*/ 17 w 69"/>
              <a:gd name="T17" fmla="*/ 149 h 149"/>
              <a:gd name="T18" fmla="*/ 17 w 69"/>
              <a:gd name="T19" fmla="*/ 65 h 149"/>
              <a:gd name="T20" fmla="*/ 0 w 69"/>
              <a:gd name="T21" fmla="*/ 65 h 149"/>
              <a:gd name="T22" fmla="*/ 0 w 69"/>
              <a:gd name="T23" fmla="*/ 54 h 149"/>
              <a:gd name="T24" fmla="*/ 17 w 69"/>
              <a:gd name="T25" fmla="*/ 51 h 149"/>
              <a:gd name="T26" fmla="*/ 17 w 69"/>
              <a:gd name="T27" fmla="*/ 35 h 149"/>
              <a:gd name="T28" fmla="*/ 22 w 69"/>
              <a:gd name="T29" fmla="*/ 11 h 149"/>
              <a:gd name="T30" fmla="*/ 44 w 69"/>
              <a:gd name="T31" fmla="*/ 0 h 149"/>
              <a:gd name="T32" fmla="*/ 69 w 69"/>
              <a:gd name="T33" fmla="*/ 4 h 149"/>
              <a:gd name="T34" fmla="*/ 67 w 69"/>
              <a:gd name="T35" fmla="*/ 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9">
                <a:moveTo>
                  <a:pt x="67" y="16"/>
                </a:moveTo>
                <a:cubicBezTo>
                  <a:pt x="65" y="16"/>
                  <a:pt x="59" y="15"/>
                  <a:pt x="50" y="15"/>
                </a:cubicBezTo>
                <a:cubicBezTo>
                  <a:pt x="40" y="15"/>
                  <a:pt x="37" y="19"/>
                  <a:pt x="37" y="33"/>
                </a:cubicBezTo>
                <a:cubicBezTo>
                  <a:pt x="37" y="52"/>
                  <a:pt x="37" y="52"/>
                  <a:pt x="37" y="52"/>
                </a:cubicBezTo>
                <a:cubicBezTo>
                  <a:pt x="64" y="52"/>
                  <a:pt x="64" y="52"/>
                  <a:pt x="64" y="52"/>
                </a:cubicBezTo>
                <a:cubicBezTo>
                  <a:pt x="64" y="65"/>
                  <a:pt x="64" y="65"/>
                  <a:pt x="64" y="65"/>
                </a:cubicBezTo>
                <a:cubicBezTo>
                  <a:pt x="37" y="65"/>
                  <a:pt x="37" y="65"/>
                  <a:pt x="37" y="65"/>
                </a:cubicBezTo>
                <a:cubicBezTo>
                  <a:pt x="37" y="149"/>
                  <a:pt x="37" y="149"/>
                  <a:pt x="37" y="149"/>
                </a:cubicBezTo>
                <a:cubicBezTo>
                  <a:pt x="17" y="149"/>
                  <a:pt x="17" y="149"/>
                  <a:pt x="17" y="149"/>
                </a:cubicBezTo>
                <a:cubicBezTo>
                  <a:pt x="17" y="65"/>
                  <a:pt x="17" y="65"/>
                  <a:pt x="17" y="65"/>
                </a:cubicBezTo>
                <a:cubicBezTo>
                  <a:pt x="0" y="65"/>
                  <a:pt x="0" y="65"/>
                  <a:pt x="0" y="65"/>
                </a:cubicBezTo>
                <a:cubicBezTo>
                  <a:pt x="0" y="54"/>
                  <a:pt x="0" y="54"/>
                  <a:pt x="0" y="54"/>
                </a:cubicBezTo>
                <a:cubicBezTo>
                  <a:pt x="17" y="51"/>
                  <a:pt x="17" y="51"/>
                  <a:pt x="17" y="51"/>
                </a:cubicBezTo>
                <a:cubicBezTo>
                  <a:pt x="17" y="35"/>
                  <a:pt x="17" y="35"/>
                  <a:pt x="17" y="35"/>
                </a:cubicBezTo>
                <a:cubicBezTo>
                  <a:pt x="17" y="21"/>
                  <a:pt x="18" y="16"/>
                  <a:pt x="22" y="11"/>
                </a:cubicBezTo>
                <a:cubicBezTo>
                  <a:pt x="27" y="4"/>
                  <a:pt x="34" y="0"/>
                  <a:pt x="44" y="0"/>
                </a:cubicBezTo>
                <a:cubicBezTo>
                  <a:pt x="54" y="0"/>
                  <a:pt x="66" y="3"/>
                  <a:pt x="69" y="4"/>
                </a:cubicBezTo>
                <a:lnTo>
                  <a:pt x="67" y="16"/>
                </a:lnTo>
                <a:close/>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6" name="Freeform 17"/>
          <p:cNvSpPr>
            <a:spLocks/>
          </p:cNvSpPr>
          <p:nvPr userDrawn="1"/>
        </p:nvSpPr>
        <p:spPr bwMode="auto">
          <a:xfrm>
            <a:off x="10479088" y="795338"/>
            <a:ext cx="190500" cy="284163"/>
          </a:xfrm>
          <a:custGeom>
            <a:avLst/>
            <a:gdLst>
              <a:gd name="T0" fmla="*/ 31 w 68"/>
              <a:gd name="T1" fmla="*/ 101 h 101"/>
              <a:gd name="T2" fmla="*/ 0 w 68"/>
              <a:gd name="T3" fmla="*/ 96 h 101"/>
              <a:gd name="T4" fmla="*/ 3 w 68"/>
              <a:gd name="T5" fmla="*/ 83 h 101"/>
              <a:gd name="T6" fmla="*/ 27 w 68"/>
              <a:gd name="T7" fmla="*/ 86 h 101"/>
              <a:gd name="T8" fmla="*/ 48 w 68"/>
              <a:gd name="T9" fmla="*/ 72 h 101"/>
              <a:gd name="T10" fmla="*/ 31 w 68"/>
              <a:gd name="T11" fmla="*/ 57 h 101"/>
              <a:gd name="T12" fmla="*/ 1 w 68"/>
              <a:gd name="T13" fmla="*/ 29 h 101"/>
              <a:gd name="T14" fmla="*/ 35 w 68"/>
              <a:gd name="T15" fmla="*/ 0 h 101"/>
              <a:gd name="T16" fmla="*/ 63 w 68"/>
              <a:gd name="T17" fmla="*/ 5 h 101"/>
              <a:gd name="T18" fmla="*/ 60 w 68"/>
              <a:gd name="T19" fmla="*/ 17 h 101"/>
              <a:gd name="T20" fmla="*/ 37 w 68"/>
              <a:gd name="T21" fmla="*/ 14 h 101"/>
              <a:gd name="T22" fmla="*/ 21 w 68"/>
              <a:gd name="T23" fmla="*/ 27 h 101"/>
              <a:gd name="T24" fmla="*/ 68 w 68"/>
              <a:gd name="T25" fmla="*/ 69 h 101"/>
              <a:gd name="T26" fmla="*/ 31 w 68"/>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01">
                <a:moveTo>
                  <a:pt x="31" y="101"/>
                </a:moveTo>
                <a:cubicBezTo>
                  <a:pt x="21" y="101"/>
                  <a:pt x="12" y="99"/>
                  <a:pt x="0" y="96"/>
                </a:cubicBezTo>
                <a:cubicBezTo>
                  <a:pt x="3" y="83"/>
                  <a:pt x="3" y="83"/>
                  <a:pt x="3" y="83"/>
                </a:cubicBezTo>
                <a:cubicBezTo>
                  <a:pt x="13" y="85"/>
                  <a:pt x="20" y="86"/>
                  <a:pt x="27" y="86"/>
                </a:cubicBezTo>
                <a:cubicBezTo>
                  <a:pt x="41" y="86"/>
                  <a:pt x="48" y="81"/>
                  <a:pt x="48" y="72"/>
                </a:cubicBezTo>
                <a:cubicBezTo>
                  <a:pt x="48" y="64"/>
                  <a:pt x="45" y="61"/>
                  <a:pt x="31" y="57"/>
                </a:cubicBezTo>
                <a:cubicBezTo>
                  <a:pt x="14" y="52"/>
                  <a:pt x="1" y="47"/>
                  <a:pt x="1" y="29"/>
                </a:cubicBezTo>
                <a:cubicBezTo>
                  <a:pt x="1" y="10"/>
                  <a:pt x="14" y="0"/>
                  <a:pt x="35" y="0"/>
                </a:cubicBezTo>
                <a:cubicBezTo>
                  <a:pt x="43" y="0"/>
                  <a:pt x="52" y="1"/>
                  <a:pt x="63" y="5"/>
                </a:cubicBezTo>
                <a:cubicBezTo>
                  <a:pt x="60" y="17"/>
                  <a:pt x="60" y="17"/>
                  <a:pt x="60" y="17"/>
                </a:cubicBezTo>
                <a:cubicBezTo>
                  <a:pt x="53" y="16"/>
                  <a:pt x="45" y="14"/>
                  <a:pt x="37" y="14"/>
                </a:cubicBezTo>
                <a:cubicBezTo>
                  <a:pt x="27" y="14"/>
                  <a:pt x="21" y="19"/>
                  <a:pt x="21" y="27"/>
                </a:cubicBezTo>
                <a:cubicBezTo>
                  <a:pt x="21" y="47"/>
                  <a:pt x="68" y="34"/>
                  <a:pt x="68" y="69"/>
                </a:cubicBezTo>
                <a:cubicBezTo>
                  <a:pt x="68" y="89"/>
                  <a:pt x="54" y="101"/>
                  <a:pt x="31" y="101"/>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7" name="Freeform 18"/>
          <p:cNvSpPr>
            <a:spLocks/>
          </p:cNvSpPr>
          <p:nvPr userDrawn="1"/>
        </p:nvSpPr>
        <p:spPr bwMode="auto">
          <a:xfrm>
            <a:off x="10672763" y="725488"/>
            <a:ext cx="187325" cy="354013"/>
          </a:xfrm>
          <a:custGeom>
            <a:avLst/>
            <a:gdLst>
              <a:gd name="T0" fmla="*/ 39 w 67"/>
              <a:gd name="T1" fmla="*/ 126 h 126"/>
              <a:gd name="T2" fmla="*/ 19 w 67"/>
              <a:gd name="T3" fmla="*/ 115 h 126"/>
              <a:gd name="T4" fmla="*/ 17 w 67"/>
              <a:gd name="T5" fmla="*/ 93 h 126"/>
              <a:gd name="T6" fmla="*/ 17 w 67"/>
              <a:gd name="T7" fmla="*/ 40 h 126"/>
              <a:gd name="T8" fmla="*/ 0 w 67"/>
              <a:gd name="T9" fmla="*/ 40 h 126"/>
              <a:gd name="T10" fmla="*/ 0 w 67"/>
              <a:gd name="T11" fmla="*/ 29 h 126"/>
              <a:gd name="T12" fmla="*/ 17 w 67"/>
              <a:gd name="T13" fmla="*/ 27 h 126"/>
              <a:gd name="T14" fmla="*/ 17 w 67"/>
              <a:gd name="T15" fmla="*/ 0 h 126"/>
              <a:gd name="T16" fmla="*/ 37 w 67"/>
              <a:gd name="T17" fmla="*/ 0 h 126"/>
              <a:gd name="T18" fmla="*/ 37 w 67"/>
              <a:gd name="T19" fmla="*/ 27 h 126"/>
              <a:gd name="T20" fmla="*/ 63 w 67"/>
              <a:gd name="T21" fmla="*/ 27 h 126"/>
              <a:gd name="T22" fmla="*/ 63 w 67"/>
              <a:gd name="T23" fmla="*/ 40 h 126"/>
              <a:gd name="T24" fmla="*/ 37 w 67"/>
              <a:gd name="T25" fmla="*/ 40 h 126"/>
              <a:gd name="T26" fmla="*/ 37 w 67"/>
              <a:gd name="T27" fmla="*/ 87 h 126"/>
              <a:gd name="T28" fmla="*/ 38 w 67"/>
              <a:gd name="T29" fmla="*/ 106 h 126"/>
              <a:gd name="T30" fmla="*/ 47 w 67"/>
              <a:gd name="T31" fmla="*/ 110 h 126"/>
              <a:gd name="T32" fmla="*/ 64 w 67"/>
              <a:gd name="T33" fmla="*/ 107 h 126"/>
              <a:gd name="T34" fmla="*/ 67 w 67"/>
              <a:gd name="T35" fmla="*/ 120 h 126"/>
              <a:gd name="T36" fmla="*/ 39 w 67"/>
              <a:gd name="T3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26">
                <a:moveTo>
                  <a:pt x="39" y="126"/>
                </a:moveTo>
                <a:cubicBezTo>
                  <a:pt x="30" y="126"/>
                  <a:pt x="23" y="122"/>
                  <a:pt x="19" y="115"/>
                </a:cubicBezTo>
                <a:cubicBezTo>
                  <a:pt x="17" y="111"/>
                  <a:pt x="17" y="106"/>
                  <a:pt x="17" y="93"/>
                </a:cubicBezTo>
                <a:cubicBezTo>
                  <a:pt x="17" y="40"/>
                  <a:pt x="17" y="40"/>
                  <a:pt x="17" y="40"/>
                </a:cubicBezTo>
                <a:cubicBezTo>
                  <a:pt x="0" y="40"/>
                  <a:pt x="0" y="40"/>
                  <a:pt x="0" y="40"/>
                </a:cubicBezTo>
                <a:cubicBezTo>
                  <a:pt x="0" y="29"/>
                  <a:pt x="0" y="29"/>
                  <a:pt x="0" y="29"/>
                </a:cubicBezTo>
                <a:cubicBezTo>
                  <a:pt x="17" y="27"/>
                  <a:pt x="17" y="27"/>
                  <a:pt x="17" y="27"/>
                </a:cubicBezTo>
                <a:cubicBezTo>
                  <a:pt x="17" y="0"/>
                  <a:pt x="17" y="0"/>
                  <a:pt x="17" y="0"/>
                </a:cubicBezTo>
                <a:cubicBezTo>
                  <a:pt x="37" y="0"/>
                  <a:pt x="37" y="0"/>
                  <a:pt x="37" y="0"/>
                </a:cubicBezTo>
                <a:cubicBezTo>
                  <a:pt x="37" y="27"/>
                  <a:pt x="37" y="27"/>
                  <a:pt x="37" y="27"/>
                </a:cubicBezTo>
                <a:cubicBezTo>
                  <a:pt x="63" y="27"/>
                  <a:pt x="63" y="27"/>
                  <a:pt x="63" y="27"/>
                </a:cubicBezTo>
                <a:cubicBezTo>
                  <a:pt x="63" y="40"/>
                  <a:pt x="63" y="40"/>
                  <a:pt x="63" y="40"/>
                </a:cubicBezTo>
                <a:cubicBezTo>
                  <a:pt x="37" y="40"/>
                  <a:pt x="37" y="40"/>
                  <a:pt x="37" y="40"/>
                </a:cubicBezTo>
                <a:cubicBezTo>
                  <a:pt x="37" y="87"/>
                  <a:pt x="37" y="87"/>
                  <a:pt x="37" y="87"/>
                </a:cubicBezTo>
                <a:cubicBezTo>
                  <a:pt x="37" y="104"/>
                  <a:pt x="37" y="104"/>
                  <a:pt x="38" y="106"/>
                </a:cubicBezTo>
                <a:cubicBezTo>
                  <a:pt x="40" y="109"/>
                  <a:pt x="43" y="110"/>
                  <a:pt x="47" y="110"/>
                </a:cubicBezTo>
                <a:cubicBezTo>
                  <a:pt x="52" y="110"/>
                  <a:pt x="56" y="109"/>
                  <a:pt x="64" y="107"/>
                </a:cubicBezTo>
                <a:cubicBezTo>
                  <a:pt x="67" y="120"/>
                  <a:pt x="67" y="120"/>
                  <a:pt x="67" y="120"/>
                </a:cubicBezTo>
                <a:cubicBezTo>
                  <a:pt x="55" y="124"/>
                  <a:pt x="47" y="126"/>
                  <a:pt x="39" y="126"/>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8" name="Freeform 19"/>
          <p:cNvSpPr>
            <a:spLocks noEditPoints="1"/>
          </p:cNvSpPr>
          <p:nvPr userDrawn="1"/>
        </p:nvSpPr>
        <p:spPr bwMode="auto">
          <a:xfrm>
            <a:off x="10863263" y="792163"/>
            <a:ext cx="230187" cy="287338"/>
          </a:xfrm>
          <a:custGeom>
            <a:avLst/>
            <a:gdLst>
              <a:gd name="T0" fmla="*/ 21 w 82"/>
              <a:gd name="T1" fmla="*/ 54 h 102"/>
              <a:gd name="T2" fmla="*/ 21 w 82"/>
              <a:gd name="T3" fmla="*/ 57 h 102"/>
              <a:gd name="T4" fmla="*/ 45 w 82"/>
              <a:gd name="T5" fmla="*/ 85 h 102"/>
              <a:gd name="T6" fmla="*/ 77 w 82"/>
              <a:gd name="T7" fmla="*/ 79 h 102"/>
              <a:gd name="T8" fmla="*/ 81 w 82"/>
              <a:gd name="T9" fmla="*/ 90 h 102"/>
              <a:gd name="T10" fmla="*/ 39 w 82"/>
              <a:gd name="T11" fmla="*/ 102 h 102"/>
              <a:gd name="T12" fmla="*/ 0 w 82"/>
              <a:gd name="T13" fmla="*/ 54 h 102"/>
              <a:gd name="T14" fmla="*/ 43 w 82"/>
              <a:gd name="T15" fmla="*/ 0 h 102"/>
              <a:gd name="T16" fmla="*/ 82 w 82"/>
              <a:gd name="T17" fmla="*/ 49 h 102"/>
              <a:gd name="T18" fmla="*/ 82 w 82"/>
              <a:gd name="T19" fmla="*/ 54 h 102"/>
              <a:gd name="T20" fmla="*/ 21 w 82"/>
              <a:gd name="T21" fmla="*/ 54 h 102"/>
              <a:gd name="T22" fmla="*/ 44 w 82"/>
              <a:gd name="T23" fmla="*/ 14 h 102"/>
              <a:gd name="T24" fmla="*/ 22 w 82"/>
              <a:gd name="T25" fmla="*/ 42 h 102"/>
              <a:gd name="T26" fmla="*/ 63 w 82"/>
              <a:gd name="T27" fmla="*/ 40 h 102"/>
              <a:gd name="T28" fmla="*/ 44 w 82"/>
              <a:gd name="T2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02">
                <a:moveTo>
                  <a:pt x="21" y="54"/>
                </a:moveTo>
                <a:cubicBezTo>
                  <a:pt x="21" y="57"/>
                  <a:pt x="21" y="57"/>
                  <a:pt x="21" y="57"/>
                </a:cubicBezTo>
                <a:cubicBezTo>
                  <a:pt x="21" y="76"/>
                  <a:pt x="29" y="85"/>
                  <a:pt x="45" y="85"/>
                </a:cubicBezTo>
                <a:cubicBezTo>
                  <a:pt x="53" y="85"/>
                  <a:pt x="61" y="84"/>
                  <a:pt x="77" y="79"/>
                </a:cubicBezTo>
                <a:cubicBezTo>
                  <a:pt x="81" y="90"/>
                  <a:pt x="81" y="90"/>
                  <a:pt x="81" y="90"/>
                </a:cubicBezTo>
                <a:cubicBezTo>
                  <a:pt x="61" y="99"/>
                  <a:pt x="51" y="102"/>
                  <a:pt x="39" y="102"/>
                </a:cubicBezTo>
                <a:cubicBezTo>
                  <a:pt x="15" y="102"/>
                  <a:pt x="0" y="84"/>
                  <a:pt x="0" y="54"/>
                </a:cubicBezTo>
                <a:cubicBezTo>
                  <a:pt x="0" y="22"/>
                  <a:pt x="16" y="0"/>
                  <a:pt x="43" y="0"/>
                </a:cubicBezTo>
                <a:cubicBezTo>
                  <a:pt x="69" y="0"/>
                  <a:pt x="82" y="16"/>
                  <a:pt x="82" y="49"/>
                </a:cubicBezTo>
                <a:cubicBezTo>
                  <a:pt x="82" y="54"/>
                  <a:pt x="82" y="54"/>
                  <a:pt x="82" y="54"/>
                </a:cubicBezTo>
                <a:lnTo>
                  <a:pt x="21" y="54"/>
                </a:lnTo>
                <a:close/>
                <a:moveTo>
                  <a:pt x="44" y="14"/>
                </a:moveTo>
                <a:cubicBezTo>
                  <a:pt x="31" y="14"/>
                  <a:pt x="24" y="24"/>
                  <a:pt x="22" y="42"/>
                </a:cubicBezTo>
                <a:cubicBezTo>
                  <a:pt x="63" y="40"/>
                  <a:pt x="63" y="40"/>
                  <a:pt x="63" y="40"/>
                </a:cubicBezTo>
                <a:cubicBezTo>
                  <a:pt x="63" y="23"/>
                  <a:pt x="57" y="14"/>
                  <a:pt x="44" y="14"/>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9" name="Freeform 20"/>
          <p:cNvSpPr>
            <a:spLocks noEditPoints="1"/>
          </p:cNvSpPr>
          <p:nvPr userDrawn="1"/>
        </p:nvSpPr>
        <p:spPr bwMode="auto">
          <a:xfrm>
            <a:off x="11118850" y="663575"/>
            <a:ext cx="234950" cy="415925"/>
          </a:xfrm>
          <a:custGeom>
            <a:avLst/>
            <a:gdLst>
              <a:gd name="T0" fmla="*/ 65 w 84"/>
              <a:gd name="T1" fmla="*/ 146 h 148"/>
              <a:gd name="T2" fmla="*/ 65 w 84"/>
              <a:gd name="T3" fmla="*/ 137 h 148"/>
              <a:gd name="T4" fmla="*/ 33 w 84"/>
              <a:gd name="T5" fmla="*/ 148 h 148"/>
              <a:gd name="T6" fmla="*/ 0 w 84"/>
              <a:gd name="T7" fmla="*/ 97 h 148"/>
              <a:gd name="T8" fmla="*/ 35 w 84"/>
              <a:gd name="T9" fmla="*/ 46 h 148"/>
              <a:gd name="T10" fmla="*/ 64 w 84"/>
              <a:gd name="T11" fmla="*/ 57 h 148"/>
              <a:gd name="T12" fmla="*/ 64 w 84"/>
              <a:gd name="T13" fmla="*/ 0 h 148"/>
              <a:gd name="T14" fmla="*/ 84 w 84"/>
              <a:gd name="T15" fmla="*/ 0 h 148"/>
              <a:gd name="T16" fmla="*/ 84 w 84"/>
              <a:gd name="T17" fmla="*/ 146 h 148"/>
              <a:gd name="T18" fmla="*/ 65 w 84"/>
              <a:gd name="T19" fmla="*/ 146 h 148"/>
              <a:gd name="T20" fmla="*/ 64 w 84"/>
              <a:gd name="T21" fmla="*/ 69 h 148"/>
              <a:gd name="T22" fmla="*/ 42 w 84"/>
              <a:gd name="T23" fmla="*/ 64 h 148"/>
              <a:gd name="T24" fmla="*/ 21 w 84"/>
              <a:gd name="T25" fmla="*/ 97 h 148"/>
              <a:gd name="T26" fmla="*/ 41 w 84"/>
              <a:gd name="T27" fmla="*/ 131 h 148"/>
              <a:gd name="T28" fmla="*/ 64 w 84"/>
              <a:gd name="T29" fmla="*/ 125 h 148"/>
              <a:gd name="T30" fmla="*/ 64 w 84"/>
              <a:gd name="T31"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48">
                <a:moveTo>
                  <a:pt x="65" y="146"/>
                </a:moveTo>
                <a:cubicBezTo>
                  <a:pt x="65" y="137"/>
                  <a:pt x="65" y="137"/>
                  <a:pt x="65" y="137"/>
                </a:cubicBezTo>
                <a:cubicBezTo>
                  <a:pt x="54" y="143"/>
                  <a:pt x="43" y="148"/>
                  <a:pt x="33" y="148"/>
                </a:cubicBezTo>
                <a:cubicBezTo>
                  <a:pt x="12" y="148"/>
                  <a:pt x="0" y="129"/>
                  <a:pt x="0" y="97"/>
                </a:cubicBezTo>
                <a:cubicBezTo>
                  <a:pt x="0" y="66"/>
                  <a:pt x="14" y="46"/>
                  <a:pt x="35" y="46"/>
                </a:cubicBezTo>
                <a:cubicBezTo>
                  <a:pt x="46" y="46"/>
                  <a:pt x="55" y="52"/>
                  <a:pt x="64" y="57"/>
                </a:cubicBezTo>
                <a:cubicBezTo>
                  <a:pt x="64" y="0"/>
                  <a:pt x="64" y="0"/>
                  <a:pt x="64" y="0"/>
                </a:cubicBezTo>
                <a:cubicBezTo>
                  <a:pt x="84" y="0"/>
                  <a:pt x="84" y="0"/>
                  <a:pt x="84" y="0"/>
                </a:cubicBezTo>
                <a:cubicBezTo>
                  <a:pt x="84" y="146"/>
                  <a:pt x="84" y="146"/>
                  <a:pt x="84" y="146"/>
                </a:cubicBezTo>
                <a:lnTo>
                  <a:pt x="65" y="146"/>
                </a:lnTo>
                <a:close/>
                <a:moveTo>
                  <a:pt x="64" y="69"/>
                </a:moveTo>
                <a:cubicBezTo>
                  <a:pt x="52" y="65"/>
                  <a:pt x="48" y="64"/>
                  <a:pt x="42" y="64"/>
                </a:cubicBezTo>
                <a:cubicBezTo>
                  <a:pt x="28" y="64"/>
                  <a:pt x="21" y="75"/>
                  <a:pt x="21" y="97"/>
                </a:cubicBezTo>
                <a:cubicBezTo>
                  <a:pt x="21" y="120"/>
                  <a:pt x="28" y="131"/>
                  <a:pt x="41" y="131"/>
                </a:cubicBezTo>
                <a:cubicBezTo>
                  <a:pt x="47" y="131"/>
                  <a:pt x="52" y="129"/>
                  <a:pt x="64" y="125"/>
                </a:cubicBezTo>
                <a:lnTo>
                  <a:pt x="64" y="69"/>
                </a:lnTo>
                <a:close/>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57" name="Date Placeholder 3"/>
          <p:cNvSpPr>
            <a:spLocks noGrp="1"/>
          </p:cNvSpPr>
          <p:nvPr userDrawn="1">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97422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hf hdr="0" dt="0"/>
  <p:txStyles>
    <p:title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2092B6"/>
        </a:buClr>
        <a:buFont typeface="Wingdings" panose="05000000000000000000" pitchFamily="2" charset="2"/>
        <a:buChar char="§"/>
        <a:defRPr sz="28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2092B6"/>
        </a:buClr>
        <a:buFont typeface="Wingdings" panose="05000000000000000000" pitchFamily="2" charset="2"/>
        <a:buChar char="§"/>
        <a:defRPr sz="2400" kern="1200">
          <a:solidFill>
            <a:srgbClr val="221E5B"/>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2092B6"/>
        </a:buClr>
        <a:buFont typeface="Wingdings" panose="05000000000000000000" pitchFamily="2" charset="2"/>
        <a:buChar char="§"/>
        <a:defRPr sz="2000" kern="1200">
          <a:solidFill>
            <a:srgbClr val="221E5B"/>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Freeform 54"/>
          <p:cNvSpPr>
            <a:spLocks/>
          </p:cNvSpPr>
          <p:nvPr userDrawn="1"/>
        </p:nvSpPr>
        <p:spPr bwMode="auto">
          <a:xfrm>
            <a:off x="666001" y="6315812"/>
            <a:ext cx="10924476" cy="542188"/>
          </a:xfrm>
          <a:custGeom>
            <a:avLst/>
            <a:gdLst>
              <a:gd name="T0" fmla="*/ 3000 w 3000"/>
              <a:gd name="T1" fmla="*/ 146 h 146"/>
              <a:gd name="T2" fmla="*/ 3000 w 3000"/>
              <a:gd name="T3" fmla="*/ 49 h 146"/>
              <a:gd name="T4" fmla="*/ 2951 w 3000"/>
              <a:gd name="T5" fmla="*/ 0 h 146"/>
              <a:gd name="T6" fmla="*/ 48 w 3000"/>
              <a:gd name="T7" fmla="*/ 0 h 146"/>
              <a:gd name="T8" fmla="*/ 0 w 3000"/>
              <a:gd name="T9" fmla="*/ 49 h 146"/>
              <a:gd name="T10" fmla="*/ 0 w 3000"/>
              <a:gd name="T11" fmla="*/ 146 h 146"/>
              <a:gd name="T12" fmla="*/ 3000 w 3000"/>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3000" h="146">
                <a:moveTo>
                  <a:pt x="3000" y="146"/>
                </a:moveTo>
                <a:cubicBezTo>
                  <a:pt x="3000" y="49"/>
                  <a:pt x="3000" y="49"/>
                  <a:pt x="3000" y="49"/>
                </a:cubicBezTo>
                <a:cubicBezTo>
                  <a:pt x="3000" y="22"/>
                  <a:pt x="2978" y="0"/>
                  <a:pt x="2951" y="0"/>
                </a:cubicBezTo>
                <a:cubicBezTo>
                  <a:pt x="48" y="0"/>
                  <a:pt x="48" y="0"/>
                  <a:pt x="48" y="0"/>
                </a:cubicBezTo>
                <a:cubicBezTo>
                  <a:pt x="21" y="0"/>
                  <a:pt x="0" y="22"/>
                  <a:pt x="0" y="49"/>
                </a:cubicBezTo>
                <a:cubicBezTo>
                  <a:pt x="0" y="146"/>
                  <a:pt x="0" y="146"/>
                  <a:pt x="0" y="146"/>
                </a:cubicBezTo>
                <a:lnTo>
                  <a:pt x="3000" y="146"/>
                </a:lnTo>
                <a:close/>
              </a:path>
            </a:pathLst>
          </a:custGeom>
          <a:solidFill>
            <a:srgbClr val="2092B6"/>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 name="Title Placeholder 1"/>
          <p:cNvSpPr>
            <a:spLocks noGrp="1"/>
          </p:cNvSpPr>
          <p:nvPr>
            <p:ph type="title"/>
          </p:nvPr>
        </p:nvSpPr>
        <p:spPr>
          <a:xfrm>
            <a:off x="838200" y="365125"/>
            <a:ext cx="8994775"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838200" y="6434038"/>
            <a:ext cx="7364971" cy="365125"/>
          </a:xfrm>
          <a:prstGeom prst="rect">
            <a:avLst/>
          </a:prstGeom>
        </p:spPr>
        <p:txBody>
          <a:bodyPr vert="horz" lIns="91440" tIns="45720" rIns="91440" bIns="45720" rtlCol="0" anchor="ctr"/>
          <a:lstStyle>
            <a:lvl1pPr algn="l">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a:solidFill>
                  <a:prstClr val="white"/>
                </a:solidFill>
              </a:rPr>
              <a:t>Towards the Education Inspection Framework 2019</a:t>
            </a:r>
            <a:endParaRPr lang="en-GB" dirty="0">
              <a:solidFill>
                <a:prstClr val="white"/>
              </a:solidFill>
            </a:endParaRPr>
          </a:p>
        </p:txBody>
      </p:sp>
      <p:sp>
        <p:nvSpPr>
          <p:cNvPr id="6" name="Slide Number Placeholder 5"/>
          <p:cNvSpPr>
            <a:spLocks noGrp="1"/>
          </p:cNvSpPr>
          <p:nvPr>
            <p:ph type="sldNum" sz="quarter" idx="4"/>
          </p:nvPr>
        </p:nvSpPr>
        <p:spPr>
          <a:xfrm>
            <a:off x="10285412" y="6434038"/>
            <a:ext cx="1068387" cy="365125"/>
          </a:xfrm>
          <a:prstGeom prst="rect">
            <a:avLst/>
          </a:prstGeom>
        </p:spPr>
        <p:txBody>
          <a:bodyPr vert="horz" lIns="91440" tIns="45720" rIns="91440" bIns="45720" rtlCol="0" anchor="ctr"/>
          <a:lstStyle>
            <a:lvl1pPr algn="r">
              <a:defRPr sz="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r>
              <a:rPr lang="en-GB" dirty="0">
                <a:solidFill>
                  <a:prstClr val="white"/>
                </a:solidFill>
              </a:rPr>
              <a:t> Slide</a:t>
            </a:r>
            <a:r>
              <a:rPr lang="en-GB" dirty="0"/>
              <a:t> </a:t>
            </a:r>
            <a:fld id="{5F4C8201-D8A8-417D-8A18-42E93E6C5D44}" type="slidenum">
              <a:rPr lang="en-GB" b="1" smtClean="0"/>
              <a:pPr/>
              <a:t>‹#›</a:t>
            </a:fld>
            <a:endParaRPr lang="en-GB" b="1" dirty="0"/>
          </a:p>
        </p:txBody>
      </p:sp>
      <p:sp>
        <p:nvSpPr>
          <p:cNvPr id="8" name="Freeform 9"/>
          <p:cNvSpPr>
            <a:spLocks/>
          </p:cNvSpPr>
          <p:nvPr userDrawn="1"/>
        </p:nvSpPr>
        <p:spPr bwMode="auto">
          <a:xfrm>
            <a:off x="11098213" y="365125"/>
            <a:ext cx="61912" cy="90488"/>
          </a:xfrm>
          <a:custGeom>
            <a:avLst/>
            <a:gdLst>
              <a:gd name="T0" fmla="*/ 0 w 22"/>
              <a:gd name="T1" fmla="*/ 11 h 32"/>
              <a:gd name="T2" fmla="*/ 11 w 22"/>
              <a:gd name="T3" fmla="*/ 0 h 32"/>
              <a:gd name="T4" fmla="*/ 22 w 22"/>
              <a:gd name="T5" fmla="*/ 11 h 32"/>
              <a:gd name="T6" fmla="*/ 22 w 22"/>
              <a:gd name="T7" fmla="*/ 21 h 32"/>
              <a:gd name="T8" fmla="*/ 11 w 22"/>
              <a:gd name="T9" fmla="*/ 32 h 32"/>
              <a:gd name="T10" fmla="*/ 0 w 22"/>
              <a:gd name="T11" fmla="*/ 21 h 32"/>
              <a:gd name="T12" fmla="*/ 0 w 22"/>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11"/>
                </a:moveTo>
                <a:cubicBezTo>
                  <a:pt x="0" y="5"/>
                  <a:pt x="5" y="0"/>
                  <a:pt x="11" y="0"/>
                </a:cubicBezTo>
                <a:cubicBezTo>
                  <a:pt x="17" y="0"/>
                  <a:pt x="22" y="5"/>
                  <a:pt x="22" y="11"/>
                </a:cubicBezTo>
                <a:cubicBezTo>
                  <a:pt x="22" y="21"/>
                  <a:pt x="22" y="21"/>
                  <a:pt x="22" y="21"/>
                </a:cubicBezTo>
                <a:cubicBezTo>
                  <a:pt x="22" y="27"/>
                  <a:pt x="17" y="32"/>
                  <a:pt x="11" y="32"/>
                </a:cubicBezTo>
                <a:cubicBezTo>
                  <a:pt x="5" y="32"/>
                  <a:pt x="0" y="27"/>
                  <a:pt x="0" y="21"/>
                </a:cubicBezTo>
                <a:lnTo>
                  <a:pt x="0" y="11"/>
                </a:lnTo>
                <a:close/>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Freeform 10"/>
          <p:cNvSpPr>
            <a:spLocks/>
          </p:cNvSpPr>
          <p:nvPr userDrawn="1"/>
        </p:nvSpPr>
        <p:spPr bwMode="auto">
          <a:xfrm>
            <a:off x="10944225" y="458788"/>
            <a:ext cx="369887" cy="246063"/>
          </a:xfrm>
          <a:custGeom>
            <a:avLst/>
            <a:gdLst>
              <a:gd name="T0" fmla="*/ 130 w 132"/>
              <a:gd name="T1" fmla="*/ 9 h 88"/>
              <a:gd name="T2" fmla="*/ 116 w 132"/>
              <a:gd name="T3" fmla="*/ 2 h 88"/>
              <a:gd name="T4" fmla="*/ 66 w 132"/>
              <a:gd name="T5" fmla="*/ 18 h 88"/>
              <a:gd name="T6" fmla="*/ 16 w 132"/>
              <a:gd name="T7" fmla="*/ 2 h 88"/>
              <a:gd name="T8" fmla="*/ 2 w 132"/>
              <a:gd name="T9" fmla="*/ 9 h 88"/>
              <a:gd name="T10" fmla="*/ 9 w 132"/>
              <a:gd name="T11" fmla="*/ 23 h 88"/>
              <a:gd name="T12" fmla="*/ 48 w 132"/>
              <a:gd name="T13" fmla="*/ 36 h 88"/>
              <a:gd name="T14" fmla="*/ 24 w 132"/>
              <a:gd name="T15" fmla="*/ 69 h 88"/>
              <a:gd name="T16" fmla="*/ 26 w 132"/>
              <a:gd name="T17" fmla="*/ 84 h 88"/>
              <a:gd name="T18" fmla="*/ 42 w 132"/>
              <a:gd name="T19" fmla="*/ 82 h 88"/>
              <a:gd name="T20" fmla="*/ 66 w 132"/>
              <a:gd name="T21" fmla="*/ 48 h 88"/>
              <a:gd name="T22" fmla="*/ 90 w 132"/>
              <a:gd name="T23" fmla="*/ 82 h 88"/>
              <a:gd name="T24" fmla="*/ 105 w 132"/>
              <a:gd name="T25" fmla="*/ 84 h 88"/>
              <a:gd name="T26" fmla="*/ 108 w 132"/>
              <a:gd name="T27" fmla="*/ 69 h 88"/>
              <a:gd name="T28" fmla="*/ 84 w 132"/>
              <a:gd name="T29" fmla="*/ 36 h 88"/>
              <a:gd name="T30" fmla="*/ 123 w 132"/>
              <a:gd name="T31" fmla="*/ 23 h 88"/>
              <a:gd name="T32" fmla="*/ 130 w 132"/>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88">
                <a:moveTo>
                  <a:pt x="130" y="9"/>
                </a:moveTo>
                <a:cubicBezTo>
                  <a:pt x="128" y="3"/>
                  <a:pt x="122" y="0"/>
                  <a:pt x="116" y="2"/>
                </a:cubicBezTo>
                <a:cubicBezTo>
                  <a:pt x="66" y="18"/>
                  <a:pt x="66" y="18"/>
                  <a:pt x="66" y="18"/>
                </a:cubicBezTo>
                <a:cubicBezTo>
                  <a:pt x="16" y="2"/>
                  <a:pt x="16" y="2"/>
                  <a:pt x="16" y="2"/>
                </a:cubicBezTo>
                <a:cubicBezTo>
                  <a:pt x="10" y="0"/>
                  <a:pt x="4" y="3"/>
                  <a:pt x="2" y="9"/>
                </a:cubicBezTo>
                <a:cubicBezTo>
                  <a:pt x="0" y="15"/>
                  <a:pt x="3" y="21"/>
                  <a:pt x="9" y="23"/>
                </a:cubicBezTo>
                <a:cubicBezTo>
                  <a:pt x="48" y="36"/>
                  <a:pt x="48" y="36"/>
                  <a:pt x="48" y="36"/>
                </a:cubicBezTo>
                <a:cubicBezTo>
                  <a:pt x="24" y="69"/>
                  <a:pt x="24" y="69"/>
                  <a:pt x="24" y="69"/>
                </a:cubicBezTo>
                <a:cubicBezTo>
                  <a:pt x="20" y="74"/>
                  <a:pt x="21" y="81"/>
                  <a:pt x="26" y="84"/>
                </a:cubicBezTo>
                <a:cubicBezTo>
                  <a:pt x="31" y="88"/>
                  <a:pt x="38" y="87"/>
                  <a:pt x="42" y="82"/>
                </a:cubicBezTo>
                <a:cubicBezTo>
                  <a:pt x="66" y="48"/>
                  <a:pt x="66" y="48"/>
                  <a:pt x="66" y="48"/>
                </a:cubicBezTo>
                <a:cubicBezTo>
                  <a:pt x="90" y="82"/>
                  <a:pt x="90" y="82"/>
                  <a:pt x="90" y="82"/>
                </a:cubicBezTo>
                <a:cubicBezTo>
                  <a:pt x="94" y="87"/>
                  <a:pt x="100" y="88"/>
                  <a:pt x="105" y="84"/>
                </a:cubicBezTo>
                <a:cubicBezTo>
                  <a:pt x="110" y="81"/>
                  <a:pt x="111" y="74"/>
                  <a:pt x="108" y="69"/>
                </a:cubicBezTo>
                <a:cubicBezTo>
                  <a:pt x="84" y="36"/>
                  <a:pt x="84" y="36"/>
                  <a:pt x="84" y="36"/>
                </a:cubicBezTo>
                <a:cubicBezTo>
                  <a:pt x="123" y="23"/>
                  <a:pt x="123" y="23"/>
                  <a:pt x="123" y="23"/>
                </a:cubicBezTo>
                <a:cubicBezTo>
                  <a:pt x="128" y="21"/>
                  <a:pt x="132" y="15"/>
                  <a:pt x="130" y="9"/>
                </a:cubicBezTo>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Freeform 11"/>
          <p:cNvSpPr>
            <a:spLocks/>
          </p:cNvSpPr>
          <p:nvPr userDrawn="1"/>
        </p:nvSpPr>
        <p:spPr bwMode="auto">
          <a:xfrm>
            <a:off x="10795000" y="444500"/>
            <a:ext cx="47625" cy="69850"/>
          </a:xfrm>
          <a:custGeom>
            <a:avLst/>
            <a:gdLst>
              <a:gd name="T0" fmla="*/ 0 w 17"/>
              <a:gd name="T1" fmla="*/ 9 h 25"/>
              <a:gd name="T2" fmla="*/ 9 w 17"/>
              <a:gd name="T3" fmla="*/ 0 h 25"/>
              <a:gd name="T4" fmla="*/ 17 w 17"/>
              <a:gd name="T5" fmla="*/ 9 h 25"/>
              <a:gd name="T6" fmla="*/ 17 w 17"/>
              <a:gd name="T7" fmla="*/ 16 h 25"/>
              <a:gd name="T8" fmla="*/ 9 w 17"/>
              <a:gd name="T9" fmla="*/ 25 h 25"/>
              <a:gd name="T10" fmla="*/ 0 w 17"/>
              <a:gd name="T11" fmla="*/ 16 h 25"/>
              <a:gd name="T12" fmla="*/ 0 w 17"/>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9"/>
                </a:moveTo>
                <a:cubicBezTo>
                  <a:pt x="0" y="4"/>
                  <a:pt x="4" y="0"/>
                  <a:pt x="9" y="0"/>
                </a:cubicBezTo>
                <a:cubicBezTo>
                  <a:pt x="13" y="0"/>
                  <a:pt x="17" y="4"/>
                  <a:pt x="17" y="9"/>
                </a:cubicBezTo>
                <a:cubicBezTo>
                  <a:pt x="17" y="16"/>
                  <a:pt x="17" y="16"/>
                  <a:pt x="17" y="16"/>
                </a:cubicBezTo>
                <a:cubicBezTo>
                  <a:pt x="17" y="21"/>
                  <a:pt x="13" y="25"/>
                  <a:pt x="9" y="25"/>
                </a:cubicBezTo>
                <a:cubicBezTo>
                  <a:pt x="4" y="25"/>
                  <a:pt x="0" y="21"/>
                  <a:pt x="0" y="16"/>
                </a:cubicBezTo>
                <a:lnTo>
                  <a:pt x="0" y="9"/>
                </a:lnTo>
                <a:close/>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Freeform 12"/>
          <p:cNvSpPr>
            <a:spLocks/>
          </p:cNvSpPr>
          <p:nvPr userDrawn="1"/>
        </p:nvSpPr>
        <p:spPr bwMode="auto">
          <a:xfrm>
            <a:off x="10680700" y="517525"/>
            <a:ext cx="280987" cy="185738"/>
          </a:xfrm>
          <a:custGeom>
            <a:avLst/>
            <a:gdLst>
              <a:gd name="T0" fmla="*/ 99 w 100"/>
              <a:gd name="T1" fmla="*/ 6 h 66"/>
              <a:gd name="T2" fmla="*/ 88 w 100"/>
              <a:gd name="T3" fmla="*/ 1 h 66"/>
              <a:gd name="T4" fmla="*/ 50 w 100"/>
              <a:gd name="T5" fmla="*/ 14 h 66"/>
              <a:gd name="T6" fmla="*/ 12 w 100"/>
              <a:gd name="T7" fmla="*/ 1 h 66"/>
              <a:gd name="T8" fmla="*/ 1 w 100"/>
              <a:gd name="T9" fmla="*/ 6 h 66"/>
              <a:gd name="T10" fmla="*/ 6 w 100"/>
              <a:gd name="T11" fmla="*/ 17 h 66"/>
              <a:gd name="T12" fmla="*/ 36 w 100"/>
              <a:gd name="T13" fmla="*/ 27 h 66"/>
              <a:gd name="T14" fmla="*/ 18 w 100"/>
              <a:gd name="T15" fmla="*/ 52 h 66"/>
              <a:gd name="T16" fmla="*/ 20 w 100"/>
              <a:gd name="T17" fmla="*/ 64 h 66"/>
              <a:gd name="T18" fmla="*/ 31 w 100"/>
              <a:gd name="T19" fmla="*/ 62 h 66"/>
              <a:gd name="T20" fmla="*/ 50 w 100"/>
              <a:gd name="T21" fmla="*/ 36 h 66"/>
              <a:gd name="T22" fmla="*/ 68 w 100"/>
              <a:gd name="T23" fmla="*/ 62 h 66"/>
              <a:gd name="T24" fmla="*/ 80 w 100"/>
              <a:gd name="T25" fmla="*/ 64 h 66"/>
              <a:gd name="T26" fmla="*/ 82 w 100"/>
              <a:gd name="T27" fmla="*/ 52 h 66"/>
              <a:gd name="T28" fmla="*/ 63 w 100"/>
              <a:gd name="T29" fmla="*/ 27 h 66"/>
              <a:gd name="T30" fmla="*/ 93 w 100"/>
              <a:gd name="T31" fmla="*/ 17 h 66"/>
              <a:gd name="T32" fmla="*/ 99 w 100"/>
              <a:gd name="T33"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6">
                <a:moveTo>
                  <a:pt x="99" y="6"/>
                </a:moveTo>
                <a:cubicBezTo>
                  <a:pt x="97" y="2"/>
                  <a:pt x="92" y="0"/>
                  <a:pt x="88" y="1"/>
                </a:cubicBezTo>
                <a:cubicBezTo>
                  <a:pt x="50" y="14"/>
                  <a:pt x="50" y="14"/>
                  <a:pt x="50" y="14"/>
                </a:cubicBezTo>
                <a:cubicBezTo>
                  <a:pt x="12" y="1"/>
                  <a:pt x="12" y="1"/>
                  <a:pt x="12" y="1"/>
                </a:cubicBezTo>
                <a:cubicBezTo>
                  <a:pt x="7" y="0"/>
                  <a:pt x="2" y="2"/>
                  <a:pt x="1" y="6"/>
                </a:cubicBezTo>
                <a:cubicBezTo>
                  <a:pt x="0" y="11"/>
                  <a:pt x="2" y="15"/>
                  <a:pt x="6" y="17"/>
                </a:cubicBezTo>
                <a:cubicBezTo>
                  <a:pt x="36" y="27"/>
                  <a:pt x="36" y="27"/>
                  <a:pt x="36" y="27"/>
                </a:cubicBezTo>
                <a:cubicBezTo>
                  <a:pt x="18" y="52"/>
                  <a:pt x="18" y="52"/>
                  <a:pt x="18" y="52"/>
                </a:cubicBezTo>
                <a:cubicBezTo>
                  <a:pt x="15" y="56"/>
                  <a:pt x="16" y="61"/>
                  <a:pt x="20" y="64"/>
                </a:cubicBezTo>
                <a:cubicBezTo>
                  <a:pt x="23" y="66"/>
                  <a:pt x="29" y="66"/>
                  <a:pt x="31" y="62"/>
                </a:cubicBezTo>
                <a:cubicBezTo>
                  <a:pt x="50" y="36"/>
                  <a:pt x="50" y="36"/>
                  <a:pt x="50" y="36"/>
                </a:cubicBezTo>
                <a:cubicBezTo>
                  <a:pt x="68" y="62"/>
                  <a:pt x="68" y="62"/>
                  <a:pt x="68" y="62"/>
                </a:cubicBezTo>
                <a:cubicBezTo>
                  <a:pt x="71" y="66"/>
                  <a:pt x="76" y="66"/>
                  <a:pt x="80" y="64"/>
                </a:cubicBezTo>
                <a:cubicBezTo>
                  <a:pt x="84" y="61"/>
                  <a:pt x="84" y="56"/>
                  <a:pt x="82" y="52"/>
                </a:cubicBezTo>
                <a:cubicBezTo>
                  <a:pt x="63" y="27"/>
                  <a:pt x="63" y="27"/>
                  <a:pt x="63" y="27"/>
                </a:cubicBezTo>
                <a:cubicBezTo>
                  <a:pt x="93" y="17"/>
                  <a:pt x="93" y="17"/>
                  <a:pt x="93" y="17"/>
                </a:cubicBezTo>
                <a:cubicBezTo>
                  <a:pt x="98" y="15"/>
                  <a:pt x="100" y="11"/>
                  <a:pt x="99" y="6"/>
                </a:cubicBezTo>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Freeform 13"/>
          <p:cNvSpPr>
            <a:spLocks/>
          </p:cNvSpPr>
          <p:nvPr userDrawn="1"/>
        </p:nvSpPr>
        <p:spPr bwMode="auto">
          <a:xfrm>
            <a:off x="10571163" y="511175"/>
            <a:ext cx="36512" cy="47625"/>
          </a:xfrm>
          <a:custGeom>
            <a:avLst/>
            <a:gdLst>
              <a:gd name="T0" fmla="*/ 0 w 13"/>
              <a:gd name="T1" fmla="*/ 6 h 17"/>
              <a:gd name="T2" fmla="*/ 7 w 13"/>
              <a:gd name="T3" fmla="*/ 0 h 17"/>
              <a:gd name="T4" fmla="*/ 13 w 13"/>
              <a:gd name="T5" fmla="*/ 6 h 17"/>
              <a:gd name="T6" fmla="*/ 13 w 13"/>
              <a:gd name="T7" fmla="*/ 11 h 17"/>
              <a:gd name="T8" fmla="*/ 7 w 13"/>
              <a:gd name="T9" fmla="*/ 17 h 17"/>
              <a:gd name="T10" fmla="*/ 0 w 13"/>
              <a:gd name="T11" fmla="*/ 11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cubicBezTo>
                  <a:pt x="0" y="2"/>
                  <a:pt x="3" y="0"/>
                  <a:pt x="7" y="0"/>
                </a:cubicBezTo>
                <a:cubicBezTo>
                  <a:pt x="10" y="0"/>
                  <a:pt x="13" y="2"/>
                  <a:pt x="13" y="6"/>
                </a:cubicBezTo>
                <a:cubicBezTo>
                  <a:pt x="13" y="11"/>
                  <a:pt x="13" y="11"/>
                  <a:pt x="13" y="11"/>
                </a:cubicBezTo>
                <a:cubicBezTo>
                  <a:pt x="13" y="15"/>
                  <a:pt x="10" y="17"/>
                  <a:pt x="7" y="17"/>
                </a:cubicBezTo>
                <a:cubicBezTo>
                  <a:pt x="3" y="17"/>
                  <a:pt x="0" y="15"/>
                  <a:pt x="0" y="11"/>
                </a:cubicBezTo>
                <a:lnTo>
                  <a:pt x="0" y="6"/>
                </a:lnTo>
                <a:close/>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3" name="Freeform 14"/>
          <p:cNvSpPr>
            <a:spLocks/>
          </p:cNvSpPr>
          <p:nvPr userDrawn="1"/>
        </p:nvSpPr>
        <p:spPr bwMode="auto">
          <a:xfrm>
            <a:off x="10483850" y="561975"/>
            <a:ext cx="211137" cy="141288"/>
          </a:xfrm>
          <a:custGeom>
            <a:avLst/>
            <a:gdLst>
              <a:gd name="T0" fmla="*/ 74 w 75"/>
              <a:gd name="T1" fmla="*/ 5 h 50"/>
              <a:gd name="T2" fmla="*/ 66 w 75"/>
              <a:gd name="T3" fmla="*/ 1 h 50"/>
              <a:gd name="T4" fmla="*/ 38 w 75"/>
              <a:gd name="T5" fmla="*/ 11 h 50"/>
              <a:gd name="T6" fmla="*/ 9 w 75"/>
              <a:gd name="T7" fmla="*/ 1 h 50"/>
              <a:gd name="T8" fmla="*/ 1 w 75"/>
              <a:gd name="T9" fmla="*/ 5 h 50"/>
              <a:gd name="T10" fmla="*/ 5 w 75"/>
              <a:gd name="T11" fmla="*/ 13 h 50"/>
              <a:gd name="T12" fmla="*/ 28 w 75"/>
              <a:gd name="T13" fmla="*/ 20 h 50"/>
              <a:gd name="T14" fmla="*/ 14 w 75"/>
              <a:gd name="T15" fmla="*/ 39 h 50"/>
              <a:gd name="T16" fmla="*/ 15 w 75"/>
              <a:gd name="T17" fmla="*/ 48 h 50"/>
              <a:gd name="T18" fmla="*/ 24 w 75"/>
              <a:gd name="T19" fmla="*/ 47 h 50"/>
              <a:gd name="T20" fmla="*/ 38 w 75"/>
              <a:gd name="T21" fmla="*/ 28 h 50"/>
              <a:gd name="T22" fmla="*/ 51 w 75"/>
              <a:gd name="T23" fmla="*/ 47 h 50"/>
              <a:gd name="T24" fmla="*/ 60 w 75"/>
              <a:gd name="T25" fmla="*/ 48 h 50"/>
              <a:gd name="T26" fmla="*/ 62 w 75"/>
              <a:gd name="T27" fmla="*/ 39 h 50"/>
              <a:gd name="T28" fmla="*/ 48 w 75"/>
              <a:gd name="T29" fmla="*/ 20 h 50"/>
              <a:gd name="T30" fmla="*/ 70 w 75"/>
              <a:gd name="T31" fmla="*/ 13 h 50"/>
              <a:gd name="T32" fmla="*/ 74 w 75"/>
              <a:gd name="T3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0">
                <a:moveTo>
                  <a:pt x="74" y="5"/>
                </a:moveTo>
                <a:cubicBezTo>
                  <a:pt x="73" y="2"/>
                  <a:pt x="69" y="0"/>
                  <a:pt x="66" y="1"/>
                </a:cubicBezTo>
                <a:cubicBezTo>
                  <a:pt x="38" y="11"/>
                  <a:pt x="38" y="11"/>
                  <a:pt x="38" y="11"/>
                </a:cubicBezTo>
                <a:cubicBezTo>
                  <a:pt x="9" y="1"/>
                  <a:pt x="9" y="1"/>
                  <a:pt x="9" y="1"/>
                </a:cubicBezTo>
                <a:cubicBezTo>
                  <a:pt x="6" y="0"/>
                  <a:pt x="2" y="2"/>
                  <a:pt x="1" y="5"/>
                </a:cubicBezTo>
                <a:cubicBezTo>
                  <a:pt x="0" y="9"/>
                  <a:pt x="2" y="12"/>
                  <a:pt x="5" y="13"/>
                </a:cubicBezTo>
                <a:cubicBezTo>
                  <a:pt x="28" y="20"/>
                  <a:pt x="28" y="20"/>
                  <a:pt x="28" y="20"/>
                </a:cubicBezTo>
                <a:cubicBezTo>
                  <a:pt x="14" y="39"/>
                  <a:pt x="14" y="39"/>
                  <a:pt x="14" y="39"/>
                </a:cubicBezTo>
                <a:cubicBezTo>
                  <a:pt x="12" y="42"/>
                  <a:pt x="12" y="46"/>
                  <a:pt x="15" y="48"/>
                </a:cubicBezTo>
                <a:cubicBezTo>
                  <a:pt x="18" y="50"/>
                  <a:pt x="22" y="49"/>
                  <a:pt x="24" y="47"/>
                </a:cubicBezTo>
                <a:cubicBezTo>
                  <a:pt x="38" y="28"/>
                  <a:pt x="38" y="28"/>
                  <a:pt x="38" y="28"/>
                </a:cubicBezTo>
                <a:cubicBezTo>
                  <a:pt x="51" y="47"/>
                  <a:pt x="51" y="47"/>
                  <a:pt x="51" y="47"/>
                </a:cubicBezTo>
                <a:cubicBezTo>
                  <a:pt x="53" y="49"/>
                  <a:pt x="57" y="50"/>
                  <a:pt x="60" y="48"/>
                </a:cubicBezTo>
                <a:cubicBezTo>
                  <a:pt x="63" y="46"/>
                  <a:pt x="64" y="42"/>
                  <a:pt x="62" y="39"/>
                </a:cubicBezTo>
                <a:cubicBezTo>
                  <a:pt x="48" y="20"/>
                  <a:pt x="48" y="20"/>
                  <a:pt x="48" y="20"/>
                </a:cubicBezTo>
                <a:cubicBezTo>
                  <a:pt x="70" y="13"/>
                  <a:pt x="70" y="13"/>
                  <a:pt x="70" y="13"/>
                </a:cubicBezTo>
                <a:cubicBezTo>
                  <a:pt x="73" y="12"/>
                  <a:pt x="75" y="9"/>
                  <a:pt x="74" y="5"/>
                </a:cubicBezTo>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Freeform 15"/>
          <p:cNvSpPr>
            <a:spLocks noEditPoints="1"/>
          </p:cNvSpPr>
          <p:nvPr userDrawn="1"/>
        </p:nvSpPr>
        <p:spPr bwMode="auto">
          <a:xfrm>
            <a:off x="9939338" y="682625"/>
            <a:ext cx="325437" cy="396875"/>
          </a:xfrm>
          <a:custGeom>
            <a:avLst/>
            <a:gdLst>
              <a:gd name="T0" fmla="*/ 58 w 116"/>
              <a:gd name="T1" fmla="*/ 141 h 141"/>
              <a:gd name="T2" fmla="*/ 0 w 116"/>
              <a:gd name="T3" fmla="*/ 71 h 141"/>
              <a:gd name="T4" fmla="*/ 58 w 116"/>
              <a:gd name="T5" fmla="*/ 0 h 141"/>
              <a:gd name="T6" fmla="*/ 116 w 116"/>
              <a:gd name="T7" fmla="*/ 71 h 141"/>
              <a:gd name="T8" fmla="*/ 58 w 116"/>
              <a:gd name="T9" fmla="*/ 141 h 141"/>
              <a:gd name="T10" fmla="*/ 59 w 116"/>
              <a:gd name="T11" fmla="*/ 16 h 141"/>
              <a:gd name="T12" fmla="*/ 22 w 116"/>
              <a:gd name="T13" fmla="*/ 71 h 141"/>
              <a:gd name="T14" fmla="*/ 32 w 116"/>
              <a:gd name="T15" fmla="*/ 113 h 141"/>
              <a:gd name="T16" fmla="*/ 58 w 116"/>
              <a:gd name="T17" fmla="*/ 125 h 141"/>
              <a:gd name="T18" fmla="*/ 94 w 116"/>
              <a:gd name="T19" fmla="*/ 71 h 141"/>
              <a:gd name="T20" fmla="*/ 59 w 116"/>
              <a:gd name="T21"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58" y="141"/>
                </a:moveTo>
                <a:cubicBezTo>
                  <a:pt x="20" y="141"/>
                  <a:pt x="0" y="116"/>
                  <a:pt x="0" y="71"/>
                </a:cubicBezTo>
                <a:cubicBezTo>
                  <a:pt x="0" y="25"/>
                  <a:pt x="21" y="0"/>
                  <a:pt x="58" y="0"/>
                </a:cubicBezTo>
                <a:cubicBezTo>
                  <a:pt x="96" y="0"/>
                  <a:pt x="116" y="25"/>
                  <a:pt x="116" y="71"/>
                </a:cubicBezTo>
                <a:cubicBezTo>
                  <a:pt x="116" y="116"/>
                  <a:pt x="96" y="141"/>
                  <a:pt x="58" y="141"/>
                </a:cubicBezTo>
                <a:moveTo>
                  <a:pt x="59" y="16"/>
                </a:moveTo>
                <a:cubicBezTo>
                  <a:pt x="35" y="16"/>
                  <a:pt x="22" y="35"/>
                  <a:pt x="22" y="71"/>
                </a:cubicBezTo>
                <a:cubicBezTo>
                  <a:pt x="22" y="88"/>
                  <a:pt x="26" y="104"/>
                  <a:pt x="32" y="113"/>
                </a:cubicBezTo>
                <a:cubicBezTo>
                  <a:pt x="37" y="121"/>
                  <a:pt x="47" y="125"/>
                  <a:pt x="58" y="125"/>
                </a:cubicBezTo>
                <a:cubicBezTo>
                  <a:pt x="82" y="125"/>
                  <a:pt x="94" y="107"/>
                  <a:pt x="94" y="71"/>
                </a:cubicBezTo>
                <a:cubicBezTo>
                  <a:pt x="94" y="34"/>
                  <a:pt x="82" y="16"/>
                  <a:pt x="59" y="16"/>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 name="Freeform 16"/>
          <p:cNvSpPr>
            <a:spLocks/>
          </p:cNvSpPr>
          <p:nvPr userDrawn="1"/>
        </p:nvSpPr>
        <p:spPr bwMode="auto">
          <a:xfrm>
            <a:off x="10287000" y="655638"/>
            <a:ext cx="193675" cy="417513"/>
          </a:xfrm>
          <a:custGeom>
            <a:avLst/>
            <a:gdLst>
              <a:gd name="T0" fmla="*/ 67 w 69"/>
              <a:gd name="T1" fmla="*/ 16 h 149"/>
              <a:gd name="T2" fmla="*/ 50 w 69"/>
              <a:gd name="T3" fmla="*/ 15 h 149"/>
              <a:gd name="T4" fmla="*/ 37 w 69"/>
              <a:gd name="T5" fmla="*/ 33 h 149"/>
              <a:gd name="T6" fmla="*/ 37 w 69"/>
              <a:gd name="T7" fmla="*/ 52 h 149"/>
              <a:gd name="T8" fmla="*/ 64 w 69"/>
              <a:gd name="T9" fmla="*/ 52 h 149"/>
              <a:gd name="T10" fmla="*/ 64 w 69"/>
              <a:gd name="T11" fmla="*/ 65 h 149"/>
              <a:gd name="T12" fmla="*/ 37 w 69"/>
              <a:gd name="T13" fmla="*/ 65 h 149"/>
              <a:gd name="T14" fmla="*/ 37 w 69"/>
              <a:gd name="T15" fmla="*/ 149 h 149"/>
              <a:gd name="T16" fmla="*/ 17 w 69"/>
              <a:gd name="T17" fmla="*/ 149 h 149"/>
              <a:gd name="T18" fmla="*/ 17 w 69"/>
              <a:gd name="T19" fmla="*/ 65 h 149"/>
              <a:gd name="T20" fmla="*/ 0 w 69"/>
              <a:gd name="T21" fmla="*/ 65 h 149"/>
              <a:gd name="T22" fmla="*/ 0 w 69"/>
              <a:gd name="T23" fmla="*/ 54 h 149"/>
              <a:gd name="T24" fmla="*/ 17 w 69"/>
              <a:gd name="T25" fmla="*/ 51 h 149"/>
              <a:gd name="T26" fmla="*/ 17 w 69"/>
              <a:gd name="T27" fmla="*/ 35 h 149"/>
              <a:gd name="T28" fmla="*/ 22 w 69"/>
              <a:gd name="T29" fmla="*/ 11 h 149"/>
              <a:gd name="T30" fmla="*/ 44 w 69"/>
              <a:gd name="T31" fmla="*/ 0 h 149"/>
              <a:gd name="T32" fmla="*/ 69 w 69"/>
              <a:gd name="T33" fmla="*/ 4 h 149"/>
              <a:gd name="T34" fmla="*/ 67 w 69"/>
              <a:gd name="T35" fmla="*/ 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9">
                <a:moveTo>
                  <a:pt x="67" y="16"/>
                </a:moveTo>
                <a:cubicBezTo>
                  <a:pt x="65" y="16"/>
                  <a:pt x="59" y="15"/>
                  <a:pt x="50" y="15"/>
                </a:cubicBezTo>
                <a:cubicBezTo>
                  <a:pt x="40" y="15"/>
                  <a:pt x="37" y="19"/>
                  <a:pt x="37" y="33"/>
                </a:cubicBezTo>
                <a:cubicBezTo>
                  <a:pt x="37" y="52"/>
                  <a:pt x="37" y="52"/>
                  <a:pt x="37" y="52"/>
                </a:cubicBezTo>
                <a:cubicBezTo>
                  <a:pt x="64" y="52"/>
                  <a:pt x="64" y="52"/>
                  <a:pt x="64" y="52"/>
                </a:cubicBezTo>
                <a:cubicBezTo>
                  <a:pt x="64" y="65"/>
                  <a:pt x="64" y="65"/>
                  <a:pt x="64" y="65"/>
                </a:cubicBezTo>
                <a:cubicBezTo>
                  <a:pt x="37" y="65"/>
                  <a:pt x="37" y="65"/>
                  <a:pt x="37" y="65"/>
                </a:cubicBezTo>
                <a:cubicBezTo>
                  <a:pt x="37" y="149"/>
                  <a:pt x="37" y="149"/>
                  <a:pt x="37" y="149"/>
                </a:cubicBezTo>
                <a:cubicBezTo>
                  <a:pt x="17" y="149"/>
                  <a:pt x="17" y="149"/>
                  <a:pt x="17" y="149"/>
                </a:cubicBezTo>
                <a:cubicBezTo>
                  <a:pt x="17" y="65"/>
                  <a:pt x="17" y="65"/>
                  <a:pt x="17" y="65"/>
                </a:cubicBezTo>
                <a:cubicBezTo>
                  <a:pt x="0" y="65"/>
                  <a:pt x="0" y="65"/>
                  <a:pt x="0" y="65"/>
                </a:cubicBezTo>
                <a:cubicBezTo>
                  <a:pt x="0" y="54"/>
                  <a:pt x="0" y="54"/>
                  <a:pt x="0" y="54"/>
                </a:cubicBezTo>
                <a:cubicBezTo>
                  <a:pt x="17" y="51"/>
                  <a:pt x="17" y="51"/>
                  <a:pt x="17" y="51"/>
                </a:cubicBezTo>
                <a:cubicBezTo>
                  <a:pt x="17" y="35"/>
                  <a:pt x="17" y="35"/>
                  <a:pt x="17" y="35"/>
                </a:cubicBezTo>
                <a:cubicBezTo>
                  <a:pt x="17" y="21"/>
                  <a:pt x="18" y="16"/>
                  <a:pt x="22" y="11"/>
                </a:cubicBezTo>
                <a:cubicBezTo>
                  <a:pt x="27" y="4"/>
                  <a:pt x="34" y="0"/>
                  <a:pt x="44" y="0"/>
                </a:cubicBezTo>
                <a:cubicBezTo>
                  <a:pt x="54" y="0"/>
                  <a:pt x="66" y="3"/>
                  <a:pt x="69" y="4"/>
                </a:cubicBezTo>
                <a:lnTo>
                  <a:pt x="67" y="16"/>
                </a:lnTo>
                <a:close/>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Freeform 17"/>
          <p:cNvSpPr>
            <a:spLocks/>
          </p:cNvSpPr>
          <p:nvPr userDrawn="1"/>
        </p:nvSpPr>
        <p:spPr bwMode="auto">
          <a:xfrm>
            <a:off x="10479088" y="795338"/>
            <a:ext cx="190500" cy="284163"/>
          </a:xfrm>
          <a:custGeom>
            <a:avLst/>
            <a:gdLst>
              <a:gd name="T0" fmla="*/ 31 w 68"/>
              <a:gd name="T1" fmla="*/ 101 h 101"/>
              <a:gd name="T2" fmla="*/ 0 w 68"/>
              <a:gd name="T3" fmla="*/ 96 h 101"/>
              <a:gd name="T4" fmla="*/ 3 w 68"/>
              <a:gd name="T5" fmla="*/ 83 h 101"/>
              <a:gd name="T6" fmla="*/ 27 w 68"/>
              <a:gd name="T7" fmla="*/ 86 h 101"/>
              <a:gd name="T8" fmla="*/ 48 w 68"/>
              <a:gd name="T9" fmla="*/ 72 h 101"/>
              <a:gd name="T10" fmla="*/ 31 w 68"/>
              <a:gd name="T11" fmla="*/ 57 h 101"/>
              <a:gd name="T12" fmla="*/ 1 w 68"/>
              <a:gd name="T13" fmla="*/ 29 h 101"/>
              <a:gd name="T14" fmla="*/ 35 w 68"/>
              <a:gd name="T15" fmla="*/ 0 h 101"/>
              <a:gd name="T16" fmla="*/ 63 w 68"/>
              <a:gd name="T17" fmla="*/ 5 h 101"/>
              <a:gd name="T18" fmla="*/ 60 w 68"/>
              <a:gd name="T19" fmla="*/ 17 h 101"/>
              <a:gd name="T20" fmla="*/ 37 w 68"/>
              <a:gd name="T21" fmla="*/ 14 h 101"/>
              <a:gd name="T22" fmla="*/ 21 w 68"/>
              <a:gd name="T23" fmla="*/ 27 h 101"/>
              <a:gd name="T24" fmla="*/ 68 w 68"/>
              <a:gd name="T25" fmla="*/ 69 h 101"/>
              <a:gd name="T26" fmla="*/ 31 w 68"/>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01">
                <a:moveTo>
                  <a:pt x="31" y="101"/>
                </a:moveTo>
                <a:cubicBezTo>
                  <a:pt x="21" y="101"/>
                  <a:pt x="12" y="99"/>
                  <a:pt x="0" y="96"/>
                </a:cubicBezTo>
                <a:cubicBezTo>
                  <a:pt x="3" y="83"/>
                  <a:pt x="3" y="83"/>
                  <a:pt x="3" y="83"/>
                </a:cubicBezTo>
                <a:cubicBezTo>
                  <a:pt x="13" y="85"/>
                  <a:pt x="20" y="86"/>
                  <a:pt x="27" y="86"/>
                </a:cubicBezTo>
                <a:cubicBezTo>
                  <a:pt x="41" y="86"/>
                  <a:pt x="48" y="81"/>
                  <a:pt x="48" y="72"/>
                </a:cubicBezTo>
                <a:cubicBezTo>
                  <a:pt x="48" y="64"/>
                  <a:pt x="45" y="61"/>
                  <a:pt x="31" y="57"/>
                </a:cubicBezTo>
                <a:cubicBezTo>
                  <a:pt x="14" y="52"/>
                  <a:pt x="1" y="47"/>
                  <a:pt x="1" y="29"/>
                </a:cubicBezTo>
                <a:cubicBezTo>
                  <a:pt x="1" y="10"/>
                  <a:pt x="14" y="0"/>
                  <a:pt x="35" y="0"/>
                </a:cubicBezTo>
                <a:cubicBezTo>
                  <a:pt x="43" y="0"/>
                  <a:pt x="52" y="1"/>
                  <a:pt x="63" y="5"/>
                </a:cubicBezTo>
                <a:cubicBezTo>
                  <a:pt x="60" y="17"/>
                  <a:pt x="60" y="17"/>
                  <a:pt x="60" y="17"/>
                </a:cubicBezTo>
                <a:cubicBezTo>
                  <a:pt x="53" y="16"/>
                  <a:pt x="45" y="14"/>
                  <a:pt x="37" y="14"/>
                </a:cubicBezTo>
                <a:cubicBezTo>
                  <a:pt x="27" y="14"/>
                  <a:pt x="21" y="19"/>
                  <a:pt x="21" y="27"/>
                </a:cubicBezTo>
                <a:cubicBezTo>
                  <a:pt x="21" y="47"/>
                  <a:pt x="68" y="34"/>
                  <a:pt x="68" y="69"/>
                </a:cubicBezTo>
                <a:cubicBezTo>
                  <a:pt x="68" y="89"/>
                  <a:pt x="54" y="101"/>
                  <a:pt x="31" y="101"/>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Freeform 18"/>
          <p:cNvSpPr>
            <a:spLocks/>
          </p:cNvSpPr>
          <p:nvPr userDrawn="1"/>
        </p:nvSpPr>
        <p:spPr bwMode="auto">
          <a:xfrm>
            <a:off x="10672763" y="725488"/>
            <a:ext cx="187325" cy="354013"/>
          </a:xfrm>
          <a:custGeom>
            <a:avLst/>
            <a:gdLst>
              <a:gd name="T0" fmla="*/ 39 w 67"/>
              <a:gd name="T1" fmla="*/ 126 h 126"/>
              <a:gd name="T2" fmla="*/ 19 w 67"/>
              <a:gd name="T3" fmla="*/ 115 h 126"/>
              <a:gd name="T4" fmla="*/ 17 w 67"/>
              <a:gd name="T5" fmla="*/ 93 h 126"/>
              <a:gd name="T6" fmla="*/ 17 w 67"/>
              <a:gd name="T7" fmla="*/ 40 h 126"/>
              <a:gd name="T8" fmla="*/ 0 w 67"/>
              <a:gd name="T9" fmla="*/ 40 h 126"/>
              <a:gd name="T10" fmla="*/ 0 w 67"/>
              <a:gd name="T11" fmla="*/ 29 h 126"/>
              <a:gd name="T12" fmla="*/ 17 w 67"/>
              <a:gd name="T13" fmla="*/ 27 h 126"/>
              <a:gd name="T14" fmla="*/ 17 w 67"/>
              <a:gd name="T15" fmla="*/ 0 h 126"/>
              <a:gd name="T16" fmla="*/ 37 w 67"/>
              <a:gd name="T17" fmla="*/ 0 h 126"/>
              <a:gd name="T18" fmla="*/ 37 w 67"/>
              <a:gd name="T19" fmla="*/ 27 h 126"/>
              <a:gd name="T20" fmla="*/ 63 w 67"/>
              <a:gd name="T21" fmla="*/ 27 h 126"/>
              <a:gd name="T22" fmla="*/ 63 w 67"/>
              <a:gd name="T23" fmla="*/ 40 h 126"/>
              <a:gd name="T24" fmla="*/ 37 w 67"/>
              <a:gd name="T25" fmla="*/ 40 h 126"/>
              <a:gd name="T26" fmla="*/ 37 w 67"/>
              <a:gd name="T27" fmla="*/ 87 h 126"/>
              <a:gd name="T28" fmla="*/ 38 w 67"/>
              <a:gd name="T29" fmla="*/ 106 h 126"/>
              <a:gd name="T30" fmla="*/ 47 w 67"/>
              <a:gd name="T31" fmla="*/ 110 h 126"/>
              <a:gd name="T32" fmla="*/ 64 w 67"/>
              <a:gd name="T33" fmla="*/ 107 h 126"/>
              <a:gd name="T34" fmla="*/ 67 w 67"/>
              <a:gd name="T35" fmla="*/ 120 h 126"/>
              <a:gd name="T36" fmla="*/ 39 w 67"/>
              <a:gd name="T3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26">
                <a:moveTo>
                  <a:pt x="39" y="126"/>
                </a:moveTo>
                <a:cubicBezTo>
                  <a:pt x="30" y="126"/>
                  <a:pt x="23" y="122"/>
                  <a:pt x="19" y="115"/>
                </a:cubicBezTo>
                <a:cubicBezTo>
                  <a:pt x="17" y="111"/>
                  <a:pt x="17" y="106"/>
                  <a:pt x="17" y="93"/>
                </a:cubicBezTo>
                <a:cubicBezTo>
                  <a:pt x="17" y="40"/>
                  <a:pt x="17" y="40"/>
                  <a:pt x="17" y="40"/>
                </a:cubicBezTo>
                <a:cubicBezTo>
                  <a:pt x="0" y="40"/>
                  <a:pt x="0" y="40"/>
                  <a:pt x="0" y="40"/>
                </a:cubicBezTo>
                <a:cubicBezTo>
                  <a:pt x="0" y="29"/>
                  <a:pt x="0" y="29"/>
                  <a:pt x="0" y="29"/>
                </a:cubicBezTo>
                <a:cubicBezTo>
                  <a:pt x="17" y="27"/>
                  <a:pt x="17" y="27"/>
                  <a:pt x="17" y="27"/>
                </a:cubicBezTo>
                <a:cubicBezTo>
                  <a:pt x="17" y="0"/>
                  <a:pt x="17" y="0"/>
                  <a:pt x="17" y="0"/>
                </a:cubicBezTo>
                <a:cubicBezTo>
                  <a:pt x="37" y="0"/>
                  <a:pt x="37" y="0"/>
                  <a:pt x="37" y="0"/>
                </a:cubicBezTo>
                <a:cubicBezTo>
                  <a:pt x="37" y="27"/>
                  <a:pt x="37" y="27"/>
                  <a:pt x="37" y="27"/>
                </a:cubicBezTo>
                <a:cubicBezTo>
                  <a:pt x="63" y="27"/>
                  <a:pt x="63" y="27"/>
                  <a:pt x="63" y="27"/>
                </a:cubicBezTo>
                <a:cubicBezTo>
                  <a:pt x="63" y="40"/>
                  <a:pt x="63" y="40"/>
                  <a:pt x="63" y="40"/>
                </a:cubicBezTo>
                <a:cubicBezTo>
                  <a:pt x="37" y="40"/>
                  <a:pt x="37" y="40"/>
                  <a:pt x="37" y="40"/>
                </a:cubicBezTo>
                <a:cubicBezTo>
                  <a:pt x="37" y="87"/>
                  <a:pt x="37" y="87"/>
                  <a:pt x="37" y="87"/>
                </a:cubicBezTo>
                <a:cubicBezTo>
                  <a:pt x="37" y="104"/>
                  <a:pt x="37" y="104"/>
                  <a:pt x="38" y="106"/>
                </a:cubicBezTo>
                <a:cubicBezTo>
                  <a:pt x="40" y="109"/>
                  <a:pt x="43" y="110"/>
                  <a:pt x="47" y="110"/>
                </a:cubicBezTo>
                <a:cubicBezTo>
                  <a:pt x="52" y="110"/>
                  <a:pt x="56" y="109"/>
                  <a:pt x="64" y="107"/>
                </a:cubicBezTo>
                <a:cubicBezTo>
                  <a:pt x="67" y="120"/>
                  <a:pt x="67" y="120"/>
                  <a:pt x="67" y="120"/>
                </a:cubicBezTo>
                <a:cubicBezTo>
                  <a:pt x="55" y="124"/>
                  <a:pt x="47" y="126"/>
                  <a:pt x="39" y="126"/>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Freeform 19"/>
          <p:cNvSpPr>
            <a:spLocks noEditPoints="1"/>
          </p:cNvSpPr>
          <p:nvPr userDrawn="1"/>
        </p:nvSpPr>
        <p:spPr bwMode="auto">
          <a:xfrm>
            <a:off x="10863263" y="792163"/>
            <a:ext cx="230187" cy="287338"/>
          </a:xfrm>
          <a:custGeom>
            <a:avLst/>
            <a:gdLst>
              <a:gd name="T0" fmla="*/ 21 w 82"/>
              <a:gd name="T1" fmla="*/ 54 h 102"/>
              <a:gd name="T2" fmla="*/ 21 w 82"/>
              <a:gd name="T3" fmla="*/ 57 h 102"/>
              <a:gd name="T4" fmla="*/ 45 w 82"/>
              <a:gd name="T5" fmla="*/ 85 h 102"/>
              <a:gd name="T6" fmla="*/ 77 w 82"/>
              <a:gd name="T7" fmla="*/ 79 h 102"/>
              <a:gd name="T8" fmla="*/ 81 w 82"/>
              <a:gd name="T9" fmla="*/ 90 h 102"/>
              <a:gd name="T10" fmla="*/ 39 w 82"/>
              <a:gd name="T11" fmla="*/ 102 h 102"/>
              <a:gd name="T12" fmla="*/ 0 w 82"/>
              <a:gd name="T13" fmla="*/ 54 h 102"/>
              <a:gd name="T14" fmla="*/ 43 w 82"/>
              <a:gd name="T15" fmla="*/ 0 h 102"/>
              <a:gd name="T16" fmla="*/ 82 w 82"/>
              <a:gd name="T17" fmla="*/ 49 h 102"/>
              <a:gd name="T18" fmla="*/ 82 w 82"/>
              <a:gd name="T19" fmla="*/ 54 h 102"/>
              <a:gd name="T20" fmla="*/ 21 w 82"/>
              <a:gd name="T21" fmla="*/ 54 h 102"/>
              <a:gd name="T22" fmla="*/ 44 w 82"/>
              <a:gd name="T23" fmla="*/ 14 h 102"/>
              <a:gd name="T24" fmla="*/ 22 w 82"/>
              <a:gd name="T25" fmla="*/ 42 h 102"/>
              <a:gd name="T26" fmla="*/ 63 w 82"/>
              <a:gd name="T27" fmla="*/ 40 h 102"/>
              <a:gd name="T28" fmla="*/ 44 w 82"/>
              <a:gd name="T2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02">
                <a:moveTo>
                  <a:pt x="21" y="54"/>
                </a:moveTo>
                <a:cubicBezTo>
                  <a:pt x="21" y="57"/>
                  <a:pt x="21" y="57"/>
                  <a:pt x="21" y="57"/>
                </a:cubicBezTo>
                <a:cubicBezTo>
                  <a:pt x="21" y="76"/>
                  <a:pt x="29" y="85"/>
                  <a:pt x="45" y="85"/>
                </a:cubicBezTo>
                <a:cubicBezTo>
                  <a:pt x="53" y="85"/>
                  <a:pt x="61" y="84"/>
                  <a:pt x="77" y="79"/>
                </a:cubicBezTo>
                <a:cubicBezTo>
                  <a:pt x="81" y="90"/>
                  <a:pt x="81" y="90"/>
                  <a:pt x="81" y="90"/>
                </a:cubicBezTo>
                <a:cubicBezTo>
                  <a:pt x="61" y="99"/>
                  <a:pt x="51" y="102"/>
                  <a:pt x="39" y="102"/>
                </a:cubicBezTo>
                <a:cubicBezTo>
                  <a:pt x="15" y="102"/>
                  <a:pt x="0" y="84"/>
                  <a:pt x="0" y="54"/>
                </a:cubicBezTo>
                <a:cubicBezTo>
                  <a:pt x="0" y="22"/>
                  <a:pt x="16" y="0"/>
                  <a:pt x="43" y="0"/>
                </a:cubicBezTo>
                <a:cubicBezTo>
                  <a:pt x="69" y="0"/>
                  <a:pt x="82" y="16"/>
                  <a:pt x="82" y="49"/>
                </a:cubicBezTo>
                <a:cubicBezTo>
                  <a:pt x="82" y="54"/>
                  <a:pt x="82" y="54"/>
                  <a:pt x="82" y="54"/>
                </a:cubicBezTo>
                <a:lnTo>
                  <a:pt x="21" y="54"/>
                </a:lnTo>
                <a:close/>
                <a:moveTo>
                  <a:pt x="44" y="14"/>
                </a:moveTo>
                <a:cubicBezTo>
                  <a:pt x="31" y="14"/>
                  <a:pt x="24" y="24"/>
                  <a:pt x="22" y="42"/>
                </a:cubicBezTo>
                <a:cubicBezTo>
                  <a:pt x="63" y="40"/>
                  <a:pt x="63" y="40"/>
                  <a:pt x="63" y="40"/>
                </a:cubicBezTo>
                <a:cubicBezTo>
                  <a:pt x="63" y="23"/>
                  <a:pt x="57" y="14"/>
                  <a:pt x="44" y="14"/>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20"/>
          <p:cNvSpPr>
            <a:spLocks noEditPoints="1"/>
          </p:cNvSpPr>
          <p:nvPr userDrawn="1"/>
        </p:nvSpPr>
        <p:spPr bwMode="auto">
          <a:xfrm>
            <a:off x="11118850" y="663575"/>
            <a:ext cx="234950" cy="415925"/>
          </a:xfrm>
          <a:custGeom>
            <a:avLst/>
            <a:gdLst>
              <a:gd name="T0" fmla="*/ 65 w 84"/>
              <a:gd name="T1" fmla="*/ 146 h 148"/>
              <a:gd name="T2" fmla="*/ 65 w 84"/>
              <a:gd name="T3" fmla="*/ 137 h 148"/>
              <a:gd name="T4" fmla="*/ 33 w 84"/>
              <a:gd name="T5" fmla="*/ 148 h 148"/>
              <a:gd name="T6" fmla="*/ 0 w 84"/>
              <a:gd name="T7" fmla="*/ 97 h 148"/>
              <a:gd name="T8" fmla="*/ 35 w 84"/>
              <a:gd name="T9" fmla="*/ 46 h 148"/>
              <a:gd name="T10" fmla="*/ 64 w 84"/>
              <a:gd name="T11" fmla="*/ 57 h 148"/>
              <a:gd name="T12" fmla="*/ 64 w 84"/>
              <a:gd name="T13" fmla="*/ 0 h 148"/>
              <a:gd name="T14" fmla="*/ 84 w 84"/>
              <a:gd name="T15" fmla="*/ 0 h 148"/>
              <a:gd name="T16" fmla="*/ 84 w 84"/>
              <a:gd name="T17" fmla="*/ 146 h 148"/>
              <a:gd name="T18" fmla="*/ 65 w 84"/>
              <a:gd name="T19" fmla="*/ 146 h 148"/>
              <a:gd name="T20" fmla="*/ 64 w 84"/>
              <a:gd name="T21" fmla="*/ 69 h 148"/>
              <a:gd name="T22" fmla="*/ 42 w 84"/>
              <a:gd name="T23" fmla="*/ 64 h 148"/>
              <a:gd name="T24" fmla="*/ 21 w 84"/>
              <a:gd name="T25" fmla="*/ 97 h 148"/>
              <a:gd name="T26" fmla="*/ 41 w 84"/>
              <a:gd name="T27" fmla="*/ 131 h 148"/>
              <a:gd name="T28" fmla="*/ 64 w 84"/>
              <a:gd name="T29" fmla="*/ 125 h 148"/>
              <a:gd name="T30" fmla="*/ 64 w 84"/>
              <a:gd name="T31"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48">
                <a:moveTo>
                  <a:pt x="65" y="146"/>
                </a:moveTo>
                <a:cubicBezTo>
                  <a:pt x="65" y="137"/>
                  <a:pt x="65" y="137"/>
                  <a:pt x="65" y="137"/>
                </a:cubicBezTo>
                <a:cubicBezTo>
                  <a:pt x="54" y="143"/>
                  <a:pt x="43" y="148"/>
                  <a:pt x="33" y="148"/>
                </a:cubicBezTo>
                <a:cubicBezTo>
                  <a:pt x="12" y="148"/>
                  <a:pt x="0" y="129"/>
                  <a:pt x="0" y="97"/>
                </a:cubicBezTo>
                <a:cubicBezTo>
                  <a:pt x="0" y="66"/>
                  <a:pt x="14" y="46"/>
                  <a:pt x="35" y="46"/>
                </a:cubicBezTo>
                <a:cubicBezTo>
                  <a:pt x="46" y="46"/>
                  <a:pt x="55" y="52"/>
                  <a:pt x="64" y="57"/>
                </a:cubicBezTo>
                <a:cubicBezTo>
                  <a:pt x="64" y="0"/>
                  <a:pt x="64" y="0"/>
                  <a:pt x="64" y="0"/>
                </a:cubicBezTo>
                <a:cubicBezTo>
                  <a:pt x="84" y="0"/>
                  <a:pt x="84" y="0"/>
                  <a:pt x="84" y="0"/>
                </a:cubicBezTo>
                <a:cubicBezTo>
                  <a:pt x="84" y="146"/>
                  <a:pt x="84" y="146"/>
                  <a:pt x="84" y="146"/>
                </a:cubicBezTo>
                <a:lnTo>
                  <a:pt x="65" y="146"/>
                </a:lnTo>
                <a:close/>
                <a:moveTo>
                  <a:pt x="64" y="69"/>
                </a:moveTo>
                <a:cubicBezTo>
                  <a:pt x="52" y="65"/>
                  <a:pt x="48" y="64"/>
                  <a:pt x="42" y="64"/>
                </a:cubicBezTo>
                <a:cubicBezTo>
                  <a:pt x="28" y="64"/>
                  <a:pt x="21" y="75"/>
                  <a:pt x="21" y="97"/>
                </a:cubicBezTo>
                <a:cubicBezTo>
                  <a:pt x="21" y="120"/>
                  <a:pt x="28" y="131"/>
                  <a:pt x="41" y="131"/>
                </a:cubicBezTo>
                <a:cubicBezTo>
                  <a:pt x="47" y="131"/>
                  <a:pt x="52" y="129"/>
                  <a:pt x="64" y="125"/>
                </a:cubicBezTo>
                <a:lnTo>
                  <a:pt x="64" y="69"/>
                </a:lnTo>
                <a:close/>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7" name="Date Placeholder 3"/>
          <p:cNvSpPr>
            <a:spLocks noGrp="1"/>
          </p:cNvSpPr>
          <p:nvPr userDrawn="1">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solidFill>
                <a:prstClr val="white"/>
              </a:solidFill>
            </a:endParaRPr>
          </a:p>
        </p:txBody>
      </p:sp>
    </p:spTree>
    <p:extLst>
      <p:ext uri="{BB962C8B-B14F-4D97-AF65-F5344CB8AC3E}">
        <p14:creationId xmlns:p14="http://schemas.microsoft.com/office/powerpoint/2010/main" val="2144370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2092B6"/>
        </a:buClr>
        <a:buFont typeface="Wingdings" panose="05000000000000000000" pitchFamily="2" charset="2"/>
        <a:buChar char="§"/>
        <a:defRPr sz="28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2092B6"/>
        </a:buClr>
        <a:buFont typeface="Wingdings" panose="05000000000000000000" pitchFamily="2" charset="2"/>
        <a:buChar char="§"/>
        <a:defRPr sz="2400" kern="1200">
          <a:solidFill>
            <a:srgbClr val="221E5B"/>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2092B6"/>
        </a:buClr>
        <a:buFont typeface="Wingdings" panose="05000000000000000000" pitchFamily="2" charset="2"/>
        <a:buChar char="§"/>
        <a:defRPr sz="2000" kern="1200">
          <a:solidFill>
            <a:srgbClr val="221E5B"/>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Freeform 54"/>
          <p:cNvSpPr>
            <a:spLocks/>
          </p:cNvSpPr>
          <p:nvPr userDrawn="1"/>
        </p:nvSpPr>
        <p:spPr bwMode="auto">
          <a:xfrm>
            <a:off x="666001" y="6315812"/>
            <a:ext cx="10924476" cy="542188"/>
          </a:xfrm>
          <a:custGeom>
            <a:avLst/>
            <a:gdLst>
              <a:gd name="T0" fmla="*/ 3000 w 3000"/>
              <a:gd name="T1" fmla="*/ 146 h 146"/>
              <a:gd name="T2" fmla="*/ 3000 w 3000"/>
              <a:gd name="T3" fmla="*/ 49 h 146"/>
              <a:gd name="T4" fmla="*/ 2951 w 3000"/>
              <a:gd name="T5" fmla="*/ 0 h 146"/>
              <a:gd name="T6" fmla="*/ 48 w 3000"/>
              <a:gd name="T7" fmla="*/ 0 h 146"/>
              <a:gd name="T8" fmla="*/ 0 w 3000"/>
              <a:gd name="T9" fmla="*/ 49 h 146"/>
              <a:gd name="T10" fmla="*/ 0 w 3000"/>
              <a:gd name="T11" fmla="*/ 146 h 146"/>
              <a:gd name="T12" fmla="*/ 3000 w 3000"/>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3000" h="146">
                <a:moveTo>
                  <a:pt x="3000" y="146"/>
                </a:moveTo>
                <a:cubicBezTo>
                  <a:pt x="3000" y="49"/>
                  <a:pt x="3000" y="49"/>
                  <a:pt x="3000" y="49"/>
                </a:cubicBezTo>
                <a:cubicBezTo>
                  <a:pt x="3000" y="22"/>
                  <a:pt x="2978" y="0"/>
                  <a:pt x="2951" y="0"/>
                </a:cubicBezTo>
                <a:cubicBezTo>
                  <a:pt x="48" y="0"/>
                  <a:pt x="48" y="0"/>
                  <a:pt x="48" y="0"/>
                </a:cubicBezTo>
                <a:cubicBezTo>
                  <a:pt x="21" y="0"/>
                  <a:pt x="0" y="22"/>
                  <a:pt x="0" y="49"/>
                </a:cubicBezTo>
                <a:cubicBezTo>
                  <a:pt x="0" y="146"/>
                  <a:pt x="0" y="146"/>
                  <a:pt x="0" y="146"/>
                </a:cubicBezTo>
                <a:lnTo>
                  <a:pt x="3000" y="146"/>
                </a:lnTo>
                <a:close/>
              </a:path>
            </a:pathLst>
          </a:custGeom>
          <a:solidFill>
            <a:srgbClr val="2092B6"/>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 name="Title Placeholder 1"/>
          <p:cNvSpPr>
            <a:spLocks noGrp="1"/>
          </p:cNvSpPr>
          <p:nvPr>
            <p:ph type="title"/>
          </p:nvPr>
        </p:nvSpPr>
        <p:spPr>
          <a:xfrm>
            <a:off x="838200" y="365125"/>
            <a:ext cx="899477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838200" y="6434038"/>
            <a:ext cx="7364971" cy="365125"/>
          </a:xfrm>
          <a:prstGeom prst="rect">
            <a:avLst/>
          </a:prstGeom>
        </p:spPr>
        <p:txBody>
          <a:bodyPr vert="horz" lIns="91440" tIns="45720" rIns="91440" bIns="45720" rtlCol="0" anchor="ctr"/>
          <a:lstStyle>
            <a:lvl1pPr algn="l">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a:solidFill>
                  <a:prstClr val="white"/>
                </a:solidFill>
              </a:rPr>
              <a:t>Towards the Education Inspection Framework 2019</a:t>
            </a:r>
          </a:p>
        </p:txBody>
      </p:sp>
      <p:sp>
        <p:nvSpPr>
          <p:cNvPr id="6" name="Slide Number Placeholder 5"/>
          <p:cNvSpPr>
            <a:spLocks noGrp="1"/>
          </p:cNvSpPr>
          <p:nvPr>
            <p:ph type="sldNum" sz="quarter" idx="4"/>
          </p:nvPr>
        </p:nvSpPr>
        <p:spPr>
          <a:xfrm>
            <a:off x="10285412" y="6434038"/>
            <a:ext cx="1068387" cy="365125"/>
          </a:xfrm>
          <a:prstGeom prst="rect">
            <a:avLst/>
          </a:prstGeom>
        </p:spPr>
        <p:txBody>
          <a:bodyPr vert="horz" lIns="91440" tIns="45720" rIns="91440" bIns="45720" rtlCol="0" anchor="ctr"/>
          <a:lstStyle>
            <a:lvl1pPr algn="r">
              <a:defRPr sz="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r>
              <a:rPr lang="en-GB">
                <a:solidFill>
                  <a:prstClr val="white"/>
                </a:solidFill>
              </a:rPr>
              <a:t> Slide</a:t>
            </a:r>
            <a:r>
              <a:rPr lang="en-GB"/>
              <a:t> </a:t>
            </a:r>
            <a:fld id="{5F4C8201-D8A8-417D-8A18-42E93E6C5D44}" type="slidenum">
              <a:rPr lang="en-GB" b="1" smtClean="0"/>
              <a:pPr/>
              <a:t>‹#›</a:t>
            </a:fld>
            <a:endParaRPr lang="en-GB" b="1"/>
          </a:p>
        </p:txBody>
      </p:sp>
      <p:sp>
        <p:nvSpPr>
          <p:cNvPr id="8" name="Freeform 9"/>
          <p:cNvSpPr>
            <a:spLocks/>
          </p:cNvSpPr>
          <p:nvPr userDrawn="1"/>
        </p:nvSpPr>
        <p:spPr bwMode="auto">
          <a:xfrm>
            <a:off x="11098213" y="365125"/>
            <a:ext cx="61912" cy="90488"/>
          </a:xfrm>
          <a:custGeom>
            <a:avLst/>
            <a:gdLst>
              <a:gd name="T0" fmla="*/ 0 w 22"/>
              <a:gd name="T1" fmla="*/ 11 h 32"/>
              <a:gd name="T2" fmla="*/ 11 w 22"/>
              <a:gd name="T3" fmla="*/ 0 h 32"/>
              <a:gd name="T4" fmla="*/ 22 w 22"/>
              <a:gd name="T5" fmla="*/ 11 h 32"/>
              <a:gd name="T6" fmla="*/ 22 w 22"/>
              <a:gd name="T7" fmla="*/ 21 h 32"/>
              <a:gd name="T8" fmla="*/ 11 w 22"/>
              <a:gd name="T9" fmla="*/ 32 h 32"/>
              <a:gd name="T10" fmla="*/ 0 w 22"/>
              <a:gd name="T11" fmla="*/ 21 h 32"/>
              <a:gd name="T12" fmla="*/ 0 w 22"/>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11"/>
                </a:moveTo>
                <a:cubicBezTo>
                  <a:pt x="0" y="5"/>
                  <a:pt x="5" y="0"/>
                  <a:pt x="11" y="0"/>
                </a:cubicBezTo>
                <a:cubicBezTo>
                  <a:pt x="17" y="0"/>
                  <a:pt x="22" y="5"/>
                  <a:pt x="22" y="11"/>
                </a:cubicBezTo>
                <a:cubicBezTo>
                  <a:pt x="22" y="21"/>
                  <a:pt x="22" y="21"/>
                  <a:pt x="22" y="21"/>
                </a:cubicBezTo>
                <a:cubicBezTo>
                  <a:pt x="22" y="27"/>
                  <a:pt x="17" y="32"/>
                  <a:pt x="11" y="32"/>
                </a:cubicBezTo>
                <a:cubicBezTo>
                  <a:pt x="5" y="32"/>
                  <a:pt x="0" y="27"/>
                  <a:pt x="0" y="21"/>
                </a:cubicBezTo>
                <a:lnTo>
                  <a:pt x="0" y="11"/>
                </a:lnTo>
                <a:close/>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Freeform 10"/>
          <p:cNvSpPr>
            <a:spLocks/>
          </p:cNvSpPr>
          <p:nvPr userDrawn="1"/>
        </p:nvSpPr>
        <p:spPr bwMode="auto">
          <a:xfrm>
            <a:off x="10944225" y="458788"/>
            <a:ext cx="369887" cy="246063"/>
          </a:xfrm>
          <a:custGeom>
            <a:avLst/>
            <a:gdLst>
              <a:gd name="T0" fmla="*/ 130 w 132"/>
              <a:gd name="T1" fmla="*/ 9 h 88"/>
              <a:gd name="T2" fmla="*/ 116 w 132"/>
              <a:gd name="T3" fmla="*/ 2 h 88"/>
              <a:gd name="T4" fmla="*/ 66 w 132"/>
              <a:gd name="T5" fmla="*/ 18 h 88"/>
              <a:gd name="T6" fmla="*/ 16 w 132"/>
              <a:gd name="T7" fmla="*/ 2 h 88"/>
              <a:gd name="T8" fmla="*/ 2 w 132"/>
              <a:gd name="T9" fmla="*/ 9 h 88"/>
              <a:gd name="T10" fmla="*/ 9 w 132"/>
              <a:gd name="T11" fmla="*/ 23 h 88"/>
              <a:gd name="T12" fmla="*/ 48 w 132"/>
              <a:gd name="T13" fmla="*/ 36 h 88"/>
              <a:gd name="T14" fmla="*/ 24 w 132"/>
              <a:gd name="T15" fmla="*/ 69 h 88"/>
              <a:gd name="T16" fmla="*/ 26 w 132"/>
              <a:gd name="T17" fmla="*/ 84 h 88"/>
              <a:gd name="T18" fmla="*/ 42 w 132"/>
              <a:gd name="T19" fmla="*/ 82 h 88"/>
              <a:gd name="T20" fmla="*/ 66 w 132"/>
              <a:gd name="T21" fmla="*/ 48 h 88"/>
              <a:gd name="T22" fmla="*/ 90 w 132"/>
              <a:gd name="T23" fmla="*/ 82 h 88"/>
              <a:gd name="T24" fmla="*/ 105 w 132"/>
              <a:gd name="T25" fmla="*/ 84 h 88"/>
              <a:gd name="T26" fmla="*/ 108 w 132"/>
              <a:gd name="T27" fmla="*/ 69 h 88"/>
              <a:gd name="T28" fmla="*/ 84 w 132"/>
              <a:gd name="T29" fmla="*/ 36 h 88"/>
              <a:gd name="T30" fmla="*/ 123 w 132"/>
              <a:gd name="T31" fmla="*/ 23 h 88"/>
              <a:gd name="T32" fmla="*/ 130 w 132"/>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88">
                <a:moveTo>
                  <a:pt x="130" y="9"/>
                </a:moveTo>
                <a:cubicBezTo>
                  <a:pt x="128" y="3"/>
                  <a:pt x="122" y="0"/>
                  <a:pt x="116" y="2"/>
                </a:cubicBezTo>
                <a:cubicBezTo>
                  <a:pt x="66" y="18"/>
                  <a:pt x="66" y="18"/>
                  <a:pt x="66" y="18"/>
                </a:cubicBezTo>
                <a:cubicBezTo>
                  <a:pt x="16" y="2"/>
                  <a:pt x="16" y="2"/>
                  <a:pt x="16" y="2"/>
                </a:cubicBezTo>
                <a:cubicBezTo>
                  <a:pt x="10" y="0"/>
                  <a:pt x="4" y="3"/>
                  <a:pt x="2" y="9"/>
                </a:cubicBezTo>
                <a:cubicBezTo>
                  <a:pt x="0" y="15"/>
                  <a:pt x="3" y="21"/>
                  <a:pt x="9" y="23"/>
                </a:cubicBezTo>
                <a:cubicBezTo>
                  <a:pt x="48" y="36"/>
                  <a:pt x="48" y="36"/>
                  <a:pt x="48" y="36"/>
                </a:cubicBezTo>
                <a:cubicBezTo>
                  <a:pt x="24" y="69"/>
                  <a:pt x="24" y="69"/>
                  <a:pt x="24" y="69"/>
                </a:cubicBezTo>
                <a:cubicBezTo>
                  <a:pt x="20" y="74"/>
                  <a:pt x="21" y="81"/>
                  <a:pt x="26" y="84"/>
                </a:cubicBezTo>
                <a:cubicBezTo>
                  <a:pt x="31" y="88"/>
                  <a:pt x="38" y="87"/>
                  <a:pt x="42" y="82"/>
                </a:cubicBezTo>
                <a:cubicBezTo>
                  <a:pt x="66" y="48"/>
                  <a:pt x="66" y="48"/>
                  <a:pt x="66" y="48"/>
                </a:cubicBezTo>
                <a:cubicBezTo>
                  <a:pt x="90" y="82"/>
                  <a:pt x="90" y="82"/>
                  <a:pt x="90" y="82"/>
                </a:cubicBezTo>
                <a:cubicBezTo>
                  <a:pt x="94" y="87"/>
                  <a:pt x="100" y="88"/>
                  <a:pt x="105" y="84"/>
                </a:cubicBezTo>
                <a:cubicBezTo>
                  <a:pt x="110" y="81"/>
                  <a:pt x="111" y="74"/>
                  <a:pt x="108" y="69"/>
                </a:cubicBezTo>
                <a:cubicBezTo>
                  <a:pt x="84" y="36"/>
                  <a:pt x="84" y="36"/>
                  <a:pt x="84" y="36"/>
                </a:cubicBezTo>
                <a:cubicBezTo>
                  <a:pt x="123" y="23"/>
                  <a:pt x="123" y="23"/>
                  <a:pt x="123" y="23"/>
                </a:cubicBezTo>
                <a:cubicBezTo>
                  <a:pt x="128" y="21"/>
                  <a:pt x="132" y="15"/>
                  <a:pt x="130" y="9"/>
                </a:cubicBezTo>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Freeform 11"/>
          <p:cNvSpPr>
            <a:spLocks/>
          </p:cNvSpPr>
          <p:nvPr userDrawn="1"/>
        </p:nvSpPr>
        <p:spPr bwMode="auto">
          <a:xfrm>
            <a:off x="10795000" y="444500"/>
            <a:ext cx="47625" cy="69850"/>
          </a:xfrm>
          <a:custGeom>
            <a:avLst/>
            <a:gdLst>
              <a:gd name="T0" fmla="*/ 0 w 17"/>
              <a:gd name="T1" fmla="*/ 9 h 25"/>
              <a:gd name="T2" fmla="*/ 9 w 17"/>
              <a:gd name="T3" fmla="*/ 0 h 25"/>
              <a:gd name="T4" fmla="*/ 17 w 17"/>
              <a:gd name="T5" fmla="*/ 9 h 25"/>
              <a:gd name="T6" fmla="*/ 17 w 17"/>
              <a:gd name="T7" fmla="*/ 16 h 25"/>
              <a:gd name="T8" fmla="*/ 9 w 17"/>
              <a:gd name="T9" fmla="*/ 25 h 25"/>
              <a:gd name="T10" fmla="*/ 0 w 17"/>
              <a:gd name="T11" fmla="*/ 16 h 25"/>
              <a:gd name="T12" fmla="*/ 0 w 17"/>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9"/>
                </a:moveTo>
                <a:cubicBezTo>
                  <a:pt x="0" y="4"/>
                  <a:pt x="4" y="0"/>
                  <a:pt x="9" y="0"/>
                </a:cubicBezTo>
                <a:cubicBezTo>
                  <a:pt x="13" y="0"/>
                  <a:pt x="17" y="4"/>
                  <a:pt x="17" y="9"/>
                </a:cubicBezTo>
                <a:cubicBezTo>
                  <a:pt x="17" y="16"/>
                  <a:pt x="17" y="16"/>
                  <a:pt x="17" y="16"/>
                </a:cubicBezTo>
                <a:cubicBezTo>
                  <a:pt x="17" y="21"/>
                  <a:pt x="13" y="25"/>
                  <a:pt x="9" y="25"/>
                </a:cubicBezTo>
                <a:cubicBezTo>
                  <a:pt x="4" y="25"/>
                  <a:pt x="0" y="21"/>
                  <a:pt x="0" y="16"/>
                </a:cubicBezTo>
                <a:lnTo>
                  <a:pt x="0" y="9"/>
                </a:lnTo>
                <a:close/>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Freeform 12"/>
          <p:cNvSpPr>
            <a:spLocks/>
          </p:cNvSpPr>
          <p:nvPr userDrawn="1"/>
        </p:nvSpPr>
        <p:spPr bwMode="auto">
          <a:xfrm>
            <a:off x="10680700" y="517525"/>
            <a:ext cx="280987" cy="185738"/>
          </a:xfrm>
          <a:custGeom>
            <a:avLst/>
            <a:gdLst>
              <a:gd name="T0" fmla="*/ 99 w 100"/>
              <a:gd name="T1" fmla="*/ 6 h 66"/>
              <a:gd name="T2" fmla="*/ 88 w 100"/>
              <a:gd name="T3" fmla="*/ 1 h 66"/>
              <a:gd name="T4" fmla="*/ 50 w 100"/>
              <a:gd name="T5" fmla="*/ 14 h 66"/>
              <a:gd name="T6" fmla="*/ 12 w 100"/>
              <a:gd name="T7" fmla="*/ 1 h 66"/>
              <a:gd name="T8" fmla="*/ 1 w 100"/>
              <a:gd name="T9" fmla="*/ 6 h 66"/>
              <a:gd name="T10" fmla="*/ 6 w 100"/>
              <a:gd name="T11" fmla="*/ 17 h 66"/>
              <a:gd name="T12" fmla="*/ 36 w 100"/>
              <a:gd name="T13" fmla="*/ 27 h 66"/>
              <a:gd name="T14" fmla="*/ 18 w 100"/>
              <a:gd name="T15" fmla="*/ 52 h 66"/>
              <a:gd name="T16" fmla="*/ 20 w 100"/>
              <a:gd name="T17" fmla="*/ 64 h 66"/>
              <a:gd name="T18" fmla="*/ 31 w 100"/>
              <a:gd name="T19" fmla="*/ 62 h 66"/>
              <a:gd name="T20" fmla="*/ 50 w 100"/>
              <a:gd name="T21" fmla="*/ 36 h 66"/>
              <a:gd name="T22" fmla="*/ 68 w 100"/>
              <a:gd name="T23" fmla="*/ 62 h 66"/>
              <a:gd name="T24" fmla="*/ 80 w 100"/>
              <a:gd name="T25" fmla="*/ 64 h 66"/>
              <a:gd name="T26" fmla="*/ 82 w 100"/>
              <a:gd name="T27" fmla="*/ 52 h 66"/>
              <a:gd name="T28" fmla="*/ 63 w 100"/>
              <a:gd name="T29" fmla="*/ 27 h 66"/>
              <a:gd name="T30" fmla="*/ 93 w 100"/>
              <a:gd name="T31" fmla="*/ 17 h 66"/>
              <a:gd name="T32" fmla="*/ 99 w 100"/>
              <a:gd name="T33"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6">
                <a:moveTo>
                  <a:pt x="99" y="6"/>
                </a:moveTo>
                <a:cubicBezTo>
                  <a:pt x="97" y="2"/>
                  <a:pt x="92" y="0"/>
                  <a:pt x="88" y="1"/>
                </a:cubicBezTo>
                <a:cubicBezTo>
                  <a:pt x="50" y="14"/>
                  <a:pt x="50" y="14"/>
                  <a:pt x="50" y="14"/>
                </a:cubicBezTo>
                <a:cubicBezTo>
                  <a:pt x="12" y="1"/>
                  <a:pt x="12" y="1"/>
                  <a:pt x="12" y="1"/>
                </a:cubicBezTo>
                <a:cubicBezTo>
                  <a:pt x="7" y="0"/>
                  <a:pt x="2" y="2"/>
                  <a:pt x="1" y="6"/>
                </a:cubicBezTo>
                <a:cubicBezTo>
                  <a:pt x="0" y="11"/>
                  <a:pt x="2" y="15"/>
                  <a:pt x="6" y="17"/>
                </a:cubicBezTo>
                <a:cubicBezTo>
                  <a:pt x="36" y="27"/>
                  <a:pt x="36" y="27"/>
                  <a:pt x="36" y="27"/>
                </a:cubicBezTo>
                <a:cubicBezTo>
                  <a:pt x="18" y="52"/>
                  <a:pt x="18" y="52"/>
                  <a:pt x="18" y="52"/>
                </a:cubicBezTo>
                <a:cubicBezTo>
                  <a:pt x="15" y="56"/>
                  <a:pt x="16" y="61"/>
                  <a:pt x="20" y="64"/>
                </a:cubicBezTo>
                <a:cubicBezTo>
                  <a:pt x="23" y="66"/>
                  <a:pt x="29" y="66"/>
                  <a:pt x="31" y="62"/>
                </a:cubicBezTo>
                <a:cubicBezTo>
                  <a:pt x="50" y="36"/>
                  <a:pt x="50" y="36"/>
                  <a:pt x="50" y="36"/>
                </a:cubicBezTo>
                <a:cubicBezTo>
                  <a:pt x="68" y="62"/>
                  <a:pt x="68" y="62"/>
                  <a:pt x="68" y="62"/>
                </a:cubicBezTo>
                <a:cubicBezTo>
                  <a:pt x="71" y="66"/>
                  <a:pt x="76" y="66"/>
                  <a:pt x="80" y="64"/>
                </a:cubicBezTo>
                <a:cubicBezTo>
                  <a:pt x="84" y="61"/>
                  <a:pt x="84" y="56"/>
                  <a:pt x="82" y="52"/>
                </a:cubicBezTo>
                <a:cubicBezTo>
                  <a:pt x="63" y="27"/>
                  <a:pt x="63" y="27"/>
                  <a:pt x="63" y="27"/>
                </a:cubicBezTo>
                <a:cubicBezTo>
                  <a:pt x="93" y="17"/>
                  <a:pt x="93" y="17"/>
                  <a:pt x="93" y="17"/>
                </a:cubicBezTo>
                <a:cubicBezTo>
                  <a:pt x="98" y="15"/>
                  <a:pt x="100" y="11"/>
                  <a:pt x="99" y="6"/>
                </a:cubicBezTo>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Freeform 13"/>
          <p:cNvSpPr>
            <a:spLocks/>
          </p:cNvSpPr>
          <p:nvPr userDrawn="1"/>
        </p:nvSpPr>
        <p:spPr bwMode="auto">
          <a:xfrm>
            <a:off x="10571163" y="511175"/>
            <a:ext cx="36512" cy="47625"/>
          </a:xfrm>
          <a:custGeom>
            <a:avLst/>
            <a:gdLst>
              <a:gd name="T0" fmla="*/ 0 w 13"/>
              <a:gd name="T1" fmla="*/ 6 h 17"/>
              <a:gd name="T2" fmla="*/ 7 w 13"/>
              <a:gd name="T3" fmla="*/ 0 h 17"/>
              <a:gd name="T4" fmla="*/ 13 w 13"/>
              <a:gd name="T5" fmla="*/ 6 h 17"/>
              <a:gd name="T6" fmla="*/ 13 w 13"/>
              <a:gd name="T7" fmla="*/ 11 h 17"/>
              <a:gd name="T8" fmla="*/ 7 w 13"/>
              <a:gd name="T9" fmla="*/ 17 h 17"/>
              <a:gd name="T10" fmla="*/ 0 w 13"/>
              <a:gd name="T11" fmla="*/ 11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cubicBezTo>
                  <a:pt x="0" y="2"/>
                  <a:pt x="3" y="0"/>
                  <a:pt x="7" y="0"/>
                </a:cubicBezTo>
                <a:cubicBezTo>
                  <a:pt x="10" y="0"/>
                  <a:pt x="13" y="2"/>
                  <a:pt x="13" y="6"/>
                </a:cubicBezTo>
                <a:cubicBezTo>
                  <a:pt x="13" y="11"/>
                  <a:pt x="13" y="11"/>
                  <a:pt x="13" y="11"/>
                </a:cubicBezTo>
                <a:cubicBezTo>
                  <a:pt x="13" y="15"/>
                  <a:pt x="10" y="17"/>
                  <a:pt x="7" y="17"/>
                </a:cubicBezTo>
                <a:cubicBezTo>
                  <a:pt x="3" y="17"/>
                  <a:pt x="0" y="15"/>
                  <a:pt x="0" y="11"/>
                </a:cubicBezTo>
                <a:lnTo>
                  <a:pt x="0" y="6"/>
                </a:lnTo>
                <a:close/>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3" name="Freeform 14"/>
          <p:cNvSpPr>
            <a:spLocks/>
          </p:cNvSpPr>
          <p:nvPr userDrawn="1"/>
        </p:nvSpPr>
        <p:spPr bwMode="auto">
          <a:xfrm>
            <a:off x="10483850" y="561975"/>
            <a:ext cx="211137" cy="141288"/>
          </a:xfrm>
          <a:custGeom>
            <a:avLst/>
            <a:gdLst>
              <a:gd name="T0" fmla="*/ 74 w 75"/>
              <a:gd name="T1" fmla="*/ 5 h 50"/>
              <a:gd name="T2" fmla="*/ 66 w 75"/>
              <a:gd name="T3" fmla="*/ 1 h 50"/>
              <a:gd name="T4" fmla="*/ 38 w 75"/>
              <a:gd name="T5" fmla="*/ 11 h 50"/>
              <a:gd name="T6" fmla="*/ 9 w 75"/>
              <a:gd name="T7" fmla="*/ 1 h 50"/>
              <a:gd name="T8" fmla="*/ 1 w 75"/>
              <a:gd name="T9" fmla="*/ 5 h 50"/>
              <a:gd name="T10" fmla="*/ 5 w 75"/>
              <a:gd name="T11" fmla="*/ 13 h 50"/>
              <a:gd name="T12" fmla="*/ 28 w 75"/>
              <a:gd name="T13" fmla="*/ 20 h 50"/>
              <a:gd name="T14" fmla="*/ 14 w 75"/>
              <a:gd name="T15" fmla="*/ 39 h 50"/>
              <a:gd name="T16" fmla="*/ 15 w 75"/>
              <a:gd name="T17" fmla="*/ 48 h 50"/>
              <a:gd name="T18" fmla="*/ 24 w 75"/>
              <a:gd name="T19" fmla="*/ 47 h 50"/>
              <a:gd name="T20" fmla="*/ 38 w 75"/>
              <a:gd name="T21" fmla="*/ 28 h 50"/>
              <a:gd name="T22" fmla="*/ 51 w 75"/>
              <a:gd name="T23" fmla="*/ 47 h 50"/>
              <a:gd name="T24" fmla="*/ 60 w 75"/>
              <a:gd name="T25" fmla="*/ 48 h 50"/>
              <a:gd name="T26" fmla="*/ 62 w 75"/>
              <a:gd name="T27" fmla="*/ 39 h 50"/>
              <a:gd name="T28" fmla="*/ 48 w 75"/>
              <a:gd name="T29" fmla="*/ 20 h 50"/>
              <a:gd name="T30" fmla="*/ 70 w 75"/>
              <a:gd name="T31" fmla="*/ 13 h 50"/>
              <a:gd name="T32" fmla="*/ 74 w 75"/>
              <a:gd name="T3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0">
                <a:moveTo>
                  <a:pt x="74" y="5"/>
                </a:moveTo>
                <a:cubicBezTo>
                  <a:pt x="73" y="2"/>
                  <a:pt x="69" y="0"/>
                  <a:pt x="66" y="1"/>
                </a:cubicBezTo>
                <a:cubicBezTo>
                  <a:pt x="38" y="11"/>
                  <a:pt x="38" y="11"/>
                  <a:pt x="38" y="11"/>
                </a:cubicBezTo>
                <a:cubicBezTo>
                  <a:pt x="9" y="1"/>
                  <a:pt x="9" y="1"/>
                  <a:pt x="9" y="1"/>
                </a:cubicBezTo>
                <a:cubicBezTo>
                  <a:pt x="6" y="0"/>
                  <a:pt x="2" y="2"/>
                  <a:pt x="1" y="5"/>
                </a:cubicBezTo>
                <a:cubicBezTo>
                  <a:pt x="0" y="9"/>
                  <a:pt x="2" y="12"/>
                  <a:pt x="5" y="13"/>
                </a:cubicBezTo>
                <a:cubicBezTo>
                  <a:pt x="28" y="20"/>
                  <a:pt x="28" y="20"/>
                  <a:pt x="28" y="20"/>
                </a:cubicBezTo>
                <a:cubicBezTo>
                  <a:pt x="14" y="39"/>
                  <a:pt x="14" y="39"/>
                  <a:pt x="14" y="39"/>
                </a:cubicBezTo>
                <a:cubicBezTo>
                  <a:pt x="12" y="42"/>
                  <a:pt x="12" y="46"/>
                  <a:pt x="15" y="48"/>
                </a:cubicBezTo>
                <a:cubicBezTo>
                  <a:pt x="18" y="50"/>
                  <a:pt x="22" y="49"/>
                  <a:pt x="24" y="47"/>
                </a:cubicBezTo>
                <a:cubicBezTo>
                  <a:pt x="38" y="28"/>
                  <a:pt x="38" y="28"/>
                  <a:pt x="38" y="28"/>
                </a:cubicBezTo>
                <a:cubicBezTo>
                  <a:pt x="51" y="47"/>
                  <a:pt x="51" y="47"/>
                  <a:pt x="51" y="47"/>
                </a:cubicBezTo>
                <a:cubicBezTo>
                  <a:pt x="53" y="49"/>
                  <a:pt x="57" y="50"/>
                  <a:pt x="60" y="48"/>
                </a:cubicBezTo>
                <a:cubicBezTo>
                  <a:pt x="63" y="46"/>
                  <a:pt x="64" y="42"/>
                  <a:pt x="62" y="39"/>
                </a:cubicBezTo>
                <a:cubicBezTo>
                  <a:pt x="48" y="20"/>
                  <a:pt x="48" y="20"/>
                  <a:pt x="48" y="20"/>
                </a:cubicBezTo>
                <a:cubicBezTo>
                  <a:pt x="70" y="13"/>
                  <a:pt x="70" y="13"/>
                  <a:pt x="70" y="13"/>
                </a:cubicBezTo>
                <a:cubicBezTo>
                  <a:pt x="73" y="12"/>
                  <a:pt x="75" y="9"/>
                  <a:pt x="74" y="5"/>
                </a:cubicBezTo>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Freeform 15"/>
          <p:cNvSpPr>
            <a:spLocks noEditPoints="1"/>
          </p:cNvSpPr>
          <p:nvPr userDrawn="1"/>
        </p:nvSpPr>
        <p:spPr bwMode="auto">
          <a:xfrm>
            <a:off x="9939338" y="682625"/>
            <a:ext cx="325437" cy="396875"/>
          </a:xfrm>
          <a:custGeom>
            <a:avLst/>
            <a:gdLst>
              <a:gd name="T0" fmla="*/ 58 w 116"/>
              <a:gd name="T1" fmla="*/ 141 h 141"/>
              <a:gd name="T2" fmla="*/ 0 w 116"/>
              <a:gd name="T3" fmla="*/ 71 h 141"/>
              <a:gd name="T4" fmla="*/ 58 w 116"/>
              <a:gd name="T5" fmla="*/ 0 h 141"/>
              <a:gd name="T6" fmla="*/ 116 w 116"/>
              <a:gd name="T7" fmla="*/ 71 h 141"/>
              <a:gd name="T8" fmla="*/ 58 w 116"/>
              <a:gd name="T9" fmla="*/ 141 h 141"/>
              <a:gd name="T10" fmla="*/ 59 w 116"/>
              <a:gd name="T11" fmla="*/ 16 h 141"/>
              <a:gd name="T12" fmla="*/ 22 w 116"/>
              <a:gd name="T13" fmla="*/ 71 h 141"/>
              <a:gd name="T14" fmla="*/ 32 w 116"/>
              <a:gd name="T15" fmla="*/ 113 h 141"/>
              <a:gd name="T16" fmla="*/ 58 w 116"/>
              <a:gd name="T17" fmla="*/ 125 h 141"/>
              <a:gd name="T18" fmla="*/ 94 w 116"/>
              <a:gd name="T19" fmla="*/ 71 h 141"/>
              <a:gd name="T20" fmla="*/ 59 w 116"/>
              <a:gd name="T21"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58" y="141"/>
                </a:moveTo>
                <a:cubicBezTo>
                  <a:pt x="20" y="141"/>
                  <a:pt x="0" y="116"/>
                  <a:pt x="0" y="71"/>
                </a:cubicBezTo>
                <a:cubicBezTo>
                  <a:pt x="0" y="25"/>
                  <a:pt x="21" y="0"/>
                  <a:pt x="58" y="0"/>
                </a:cubicBezTo>
                <a:cubicBezTo>
                  <a:pt x="96" y="0"/>
                  <a:pt x="116" y="25"/>
                  <a:pt x="116" y="71"/>
                </a:cubicBezTo>
                <a:cubicBezTo>
                  <a:pt x="116" y="116"/>
                  <a:pt x="96" y="141"/>
                  <a:pt x="58" y="141"/>
                </a:cubicBezTo>
                <a:moveTo>
                  <a:pt x="59" y="16"/>
                </a:moveTo>
                <a:cubicBezTo>
                  <a:pt x="35" y="16"/>
                  <a:pt x="22" y="35"/>
                  <a:pt x="22" y="71"/>
                </a:cubicBezTo>
                <a:cubicBezTo>
                  <a:pt x="22" y="88"/>
                  <a:pt x="26" y="104"/>
                  <a:pt x="32" y="113"/>
                </a:cubicBezTo>
                <a:cubicBezTo>
                  <a:pt x="37" y="121"/>
                  <a:pt x="47" y="125"/>
                  <a:pt x="58" y="125"/>
                </a:cubicBezTo>
                <a:cubicBezTo>
                  <a:pt x="82" y="125"/>
                  <a:pt x="94" y="107"/>
                  <a:pt x="94" y="71"/>
                </a:cubicBezTo>
                <a:cubicBezTo>
                  <a:pt x="94" y="34"/>
                  <a:pt x="82" y="16"/>
                  <a:pt x="59" y="16"/>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 name="Freeform 16"/>
          <p:cNvSpPr>
            <a:spLocks/>
          </p:cNvSpPr>
          <p:nvPr userDrawn="1"/>
        </p:nvSpPr>
        <p:spPr bwMode="auto">
          <a:xfrm>
            <a:off x="10287000" y="655638"/>
            <a:ext cx="193675" cy="417513"/>
          </a:xfrm>
          <a:custGeom>
            <a:avLst/>
            <a:gdLst>
              <a:gd name="T0" fmla="*/ 67 w 69"/>
              <a:gd name="T1" fmla="*/ 16 h 149"/>
              <a:gd name="T2" fmla="*/ 50 w 69"/>
              <a:gd name="T3" fmla="*/ 15 h 149"/>
              <a:gd name="T4" fmla="*/ 37 w 69"/>
              <a:gd name="T5" fmla="*/ 33 h 149"/>
              <a:gd name="T6" fmla="*/ 37 w 69"/>
              <a:gd name="T7" fmla="*/ 52 h 149"/>
              <a:gd name="T8" fmla="*/ 64 w 69"/>
              <a:gd name="T9" fmla="*/ 52 h 149"/>
              <a:gd name="T10" fmla="*/ 64 w 69"/>
              <a:gd name="T11" fmla="*/ 65 h 149"/>
              <a:gd name="T12" fmla="*/ 37 w 69"/>
              <a:gd name="T13" fmla="*/ 65 h 149"/>
              <a:gd name="T14" fmla="*/ 37 w 69"/>
              <a:gd name="T15" fmla="*/ 149 h 149"/>
              <a:gd name="T16" fmla="*/ 17 w 69"/>
              <a:gd name="T17" fmla="*/ 149 h 149"/>
              <a:gd name="T18" fmla="*/ 17 w 69"/>
              <a:gd name="T19" fmla="*/ 65 h 149"/>
              <a:gd name="T20" fmla="*/ 0 w 69"/>
              <a:gd name="T21" fmla="*/ 65 h 149"/>
              <a:gd name="T22" fmla="*/ 0 w 69"/>
              <a:gd name="T23" fmla="*/ 54 h 149"/>
              <a:gd name="T24" fmla="*/ 17 w 69"/>
              <a:gd name="T25" fmla="*/ 51 h 149"/>
              <a:gd name="T26" fmla="*/ 17 w 69"/>
              <a:gd name="T27" fmla="*/ 35 h 149"/>
              <a:gd name="T28" fmla="*/ 22 w 69"/>
              <a:gd name="T29" fmla="*/ 11 h 149"/>
              <a:gd name="T30" fmla="*/ 44 w 69"/>
              <a:gd name="T31" fmla="*/ 0 h 149"/>
              <a:gd name="T32" fmla="*/ 69 w 69"/>
              <a:gd name="T33" fmla="*/ 4 h 149"/>
              <a:gd name="T34" fmla="*/ 67 w 69"/>
              <a:gd name="T35" fmla="*/ 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9">
                <a:moveTo>
                  <a:pt x="67" y="16"/>
                </a:moveTo>
                <a:cubicBezTo>
                  <a:pt x="65" y="16"/>
                  <a:pt x="59" y="15"/>
                  <a:pt x="50" y="15"/>
                </a:cubicBezTo>
                <a:cubicBezTo>
                  <a:pt x="40" y="15"/>
                  <a:pt x="37" y="19"/>
                  <a:pt x="37" y="33"/>
                </a:cubicBezTo>
                <a:cubicBezTo>
                  <a:pt x="37" y="52"/>
                  <a:pt x="37" y="52"/>
                  <a:pt x="37" y="52"/>
                </a:cubicBezTo>
                <a:cubicBezTo>
                  <a:pt x="64" y="52"/>
                  <a:pt x="64" y="52"/>
                  <a:pt x="64" y="52"/>
                </a:cubicBezTo>
                <a:cubicBezTo>
                  <a:pt x="64" y="65"/>
                  <a:pt x="64" y="65"/>
                  <a:pt x="64" y="65"/>
                </a:cubicBezTo>
                <a:cubicBezTo>
                  <a:pt x="37" y="65"/>
                  <a:pt x="37" y="65"/>
                  <a:pt x="37" y="65"/>
                </a:cubicBezTo>
                <a:cubicBezTo>
                  <a:pt x="37" y="149"/>
                  <a:pt x="37" y="149"/>
                  <a:pt x="37" y="149"/>
                </a:cubicBezTo>
                <a:cubicBezTo>
                  <a:pt x="17" y="149"/>
                  <a:pt x="17" y="149"/>
                  <a:pt x="17" y="149"/>
                </a:cubicBezTo>
                <a:cubicBezTo>
                  <a:pt x="17" y="65"/>
                  <a:pt x="17" y="65"/>
                  <a:pt x="17" y="65"/>
                </a:cubicBezTo>
                <a:cubicBezTo>
                  <a:pt x="0" y="65"/>
                  <a:pt x="0" y="65"/>
                  <a:pt x="0" y="65"/>
                </a:cubicBezTo>
                <a:cubicBezTo>
                  <a:pt x="0" y="54"/>
                  <a:pt x="0" y="54"/>
                  <a:pt x="0" y="54"/>
                </a:cubicBezTo>
                <a:cubicBezTo>
                  <a:pt x="17" y="51"/>
                  <a:pt x="17" y="51"/>
                  <a:pt x="17" y="51"/>
                </a:cubicBezTo>
                <a:cubicBezTo>
                  <a:pt x="17" y="35"/>
                  <a:pt x="17" y="35"/>
                  <a:pt x="17" y="35"/>
                </a:cubicBezTo>
                <a:cubicBezTo>
                  <a:pt x="17" y="21"/>
                  <a:pt x="18" y="16"/>
                  <a:pt x="22" y="11"/>
                </a:cubicBezTo>
                <a:cubicBezTo>
                  <a:pt x="27" y="4"/>
                  <a:pt x="34" y="0"/>
                  <a:pt x="44" y="0"/>
                </a:cubicBezTo>
                <a:cubicBezTo>
                  <a:pt x="54" y="0"/>
                  <a:pt x="66" y="3"/>
                  <a:pt x="69" y="4"/>
                </a:cubicBezTo>
                <a:lnTo>
                  <a:pt x="67" y="16"/>
                </a:lnTo>
                <a:close/>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Freeform 17"/>
          <p:cNvSpPr>
            <a:spLocks/>
          </p:cNvSpPr>
          <p:nvPr userDrawn="1"/>
        </p:nvSpPr>
        <p:spPr bwMode="auto">
          <a:xfrm>
            <a:off x="10479088" y="795338"/>
            <a:ext cx="190500" cy="284163"/>
          </a:xfrm>
          <a:custGeom>
            <a:avLst/>
            <a:gdLst>
              <a:gd name="T0" fmla="*/ 31 w 68"/>
              <a:gd name="T1" fmla="*/ 101 h 101"/>
              <a:gd name="T2" fmla="*/ 0 w 68"/>
              <a:gd name="T3" fmla="*/ 96 h 101"/>
              <a:gd name="T4" fmla="*/ 3 w 68"/>
              <a:gd name="T5" fmla="*/ 83 h 101"/>
              <a:gd name="T6" fmla="*/ 27 w 68"/>
              <a:gd name="T7" fmla="*/ 86 h 101"/>
              <a:gd name="T8" fmla="*/ 48 w 68"/>
              <a:gd name="T9" fmla="*/ 72 h 101"/>
              <a:gd name="T10" fmla="*/ 31 w 68"/>
              <a:gd name="T11" fmla="*/ 57 h 101"/>
              <a:gd name="T12" fmla="*/ 1 w 68"/>
              <a:gd name="T13" fmla="*/ 29 h 101"/>
              <a:gd name="T14" fmla="*/ 35 w 68"/>
              <a:gd name="T15" fmla="*/ 0 h 101"/>
              <a:gd name="T16" fmla="*/ 63 w 68"/>
              <a:gd name="T17" fmla="*/ 5 h 101"/>
              <a:gd name="T18" fmla="*/ 60 w 68"/>
              <a:gd name="T19" fmla="*/ 17 h 101"/>
              <a:gd name="T20" fmla="*/ 37 w 68"/>
              <a:gd name="T21" fmla="*/ 14 h 101"/>
              <a:gd name="T22" fmla="*/ 21 w 68"/>
              <a:gd name="T23" fmla="*/ 27 h 101"/>
              <a:gd name="T24" fmla="*/ 68 w 68"/>
              <a:gd name="T25" fmla="*/ 69 h 101"/>
              <a:gd name="T26" fmla="*/ 31 w 68"/>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01">
                <a:moveTo>
                  <a:pt x="31" y="101"/>
                </a:moveTo>
                <a:cubicBezTo>
                  <a:pt x="21" y="101"/>
                  <a:pt x="12" y="99"/>
                  <a:pt x="0" y="96"/>
                </a:cubicBezTo>
                <a:cubicBezTo>
                  <a:pt x="3" y="83"/>
                  <a:pt x="3" y="83"/>
                  <a:pt x="3" y="83"/>
                </a:cubicBezTo>
                <a:cubicBezTo>
                  <a:pt x="13" y="85"/>
                  <a:pt x="20" y="86"/>
                  <a:pt x="27" y="86"/>
                </a:cubicBezTo>
                <a:cubicBezTo>
                  <a:pt x="41" y="86"/>
                  <a:pt x="48" y="81"/>
                  <a:pt x="48" y="72"/>
                </a:cubicBezTo>
                <a:cubicBezTo>
                  <a:pt x="48" y="64"/>
                  <a:pt x="45" y="61"/>
                  <a:pt x="31" y="57"/>
                </a:cubicBezTo>
                <a:cubicBezTo>
                  <a:pt x="14" y="52"/>
                  <a:pt x="1" y="47"/>
                  <a:pt x="1" y="29"/>
                </a:cubicBezTo>
                <a:cubicBezTo>
                  <a:pt x="1" y="10"/>
                  <a:pt x="14" y="0"/>
                  <a:pt x="35" y="0"/>
                </a:cubicBezTo>
                <a:cubicBezTo>
                  <a:pt x="43" y="0"/>
                  <a:pt x="52" y="1"/>
                  <a:pt x="63" y="5"/>
                </a:cubicBezTo>
                <a:cubicBezTo>
                  <a:pt x="60" y="17"/>
                  <a:pt x="60" y="17"/>
                  <a:pt x="60" y="17"/>
                </a:cubicBezTo>
                <a:cubicBezTo>
                  <a:pt x="53" y="16"/>
                  <a:pt x="45" y="14"/>
                  <a:pt x="37" y="14"/>
                </a:cubicBezTo>
                <a:cubicBezTo>
                  <a:pt x="27" y="14"/>
                  <a:pt x="21" y="19"/>
                  <a:pt x="21" y="27"/>
                </a:cubicBezTo>
                <a:cubicBezTo>
                  <a:pt x="21" y="47"/>
                  <a:pt x="68" y="34"/>
                  <a:pt x="68" y="69"/>
                </a:cubicBezTo>
                <a:cubicBezTo>
                  <a:pt x="68" y="89"/>
                  <a:pt x="54" y="101"/>
                  <a:pt x="31" y="101"/>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Freeform 18"/>
          <p:cNvSpPr>
            <a:spLocks/>
          </p:cNvSpPr>
          <p:nvPr userDrawn="1"/>
        </p:nvSpPr>
        <p:spPr bwMode="auto">
          <a:xfrm>
            <a:off x="10672763" y="725488"/>
            <a:ext cx="187325" cy="354013"/>
          </a:xfrm>
          <a:custGeom>
            <a:avLst/>
            <a:gdLst>
              <a:gd name="T0" fmla="*/ 39 w 67"/>
              <a:gd name="T1" fmla="*/ 126 h 126"/>
              <a:gd name="T2" fmla="*/ 19 w 67"/>
              <a:gd name="T3" fmla="*/ 115 h 126"/>
              <a:gd name="T4" fmla="*/ 17 w 67"/>
              <a:gd name="T5" fmla="*/ 93 h 126"/>
              <a:gd name="T6" fmla="*/ 17 w 67"/>
              <a:gd name="T7" fmla="*/ 40 h 126"/>
              <a:gd name="T8" fmla="*/ 0 w 67"/>
              <a:gd name="T9" fmla="*/ 40 h 126"/>
              <a:gd name="T10" fmla="*/ 0 w 67"/>
              <a:gd name="T11" fmla="*/ 29 h 126"/>
              <a:gd name="T12" fmla="*/ 17 w 67"/>
              <a:gd name="T13" fmla="*/ 27 h 126"/>
              <a:gd name="T14" fmla="*/ 17 w 67"/>
              <a:gd name="T15" fmla="*/ 0 h 126"/>
              <a:gd name="T16" fmla="*/ 37 w 67"/>
              <a:gd name="T17" fmla="*/ 0 h 126"/>
              <a:gd name="T18" fmla="*/ 37 w 67"/>
              <a:gd name="T19" fmla="*/ 27 h 126"/>
              <a:gd name="T20" fmla="*/ 63 w 67"/>
              <a:gd name="T21" fmla="*/ 27 h 126"/>
              <a:gd name="T22" fmla="*/ 63 w 67"/>
              <a:gd name="T23" fmla="*/ 40 h 126"/>
              <a:gd name="T24" fmla="*/ 37 w 67"/>
              <a:gd name="T25" fmla="*/ 40 h 126"/>
              <a:gd name="T26" fmla="*/ 37 w 67"/>
              <a:gd name="T27" fmla="*/ 87 h 126"/>
              <a:gd name="T28" fmla="*/ 38 w 67"/>
              <a:gd name="T29" fmla="*/ 106 h 126"/>
              <a:gd name="T30" fmla="*/ 47 w 67"/>
              <a:gd name="T31" fmla="*/ 110 h 126"/>
              <a:gd name="T32" fmla="*/ 64 w 67"/>
              <a:gd name="T33" fmla="*/ 107 h 126"/>
              <a:gd name="T34" fmla="*/ 67 w 67"/>
              <a:gd name="T35" fmla="*/ 120 h 126"/>
              <a:gd name="T36" fmla="*/ 39 w 67"/>
              <a:gd name="T3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26">
                <a:moveTo>
                  <a:pt x="39" y="126"/>
                </a:moveTo>
                <a:cubicBezTo>
                  <a:pt x="30" y="126"/>
                  <a:pt x="23" y="122"/>
                  <a:pt x="19" y="115"/>
                </a:cubicBezTo>
                <a:cubicBezTo>
                  <a:pt x="17" y="111"/>
                  <a:pt x="17" y="106"/>
                  <a:pt x="17" y="93"/>
                </a:cubicBezTo>
                <a:cubicBezTo>
                  <a:pt x="17" y="40"/>
                  <a:pt x="17" y="40"/>
                  <a:pt x="17" y="40"/>
                </a:cubicBezTo>
                <a:cubicBezTo>
                  <a:pt x="0" y="40"/>
                  <a:pt x="0" y="40"/>
                  <a:pt x="0" y="40"/>
                </a:cubicBezTo>
                <a:cubicBezTo>
                  <a:pt x="0" y="29"/>
                  <a:pt x="0" y="29"/>
                  <a:pt x="0" y="29"/>
                </a:cubicBezTo>
                <a:cubicBezTo>
                  <a:pt x="17" y="27"/>
                  <a:pt x="17" y="27"/>
                  <a:pt x="17" y="27"/>
                </a:cubicBezTo>
                <a:cubicBezTo>
                  <a:pt x="17" y="0"/>
                  <a:pt x="17" y="0"/>
                  <a:pt x="17" y="0"/>
                </a:cubicBezTo>
                <a:cubicBezTo>
                  <a:pt x="37" y="0"/>
                  <a:pt x="37" y="0"/>
                  <a:pt x="37" y="0"/>
                </a:cubicBezTo>
                <a:cubicBezTo>
                  <a:pt x="37" y="27"/>
                  <a:pt x="37" y="27"/>
                  <a:pt x="37" y="27"/>
                </a:cubicBezTo>
                <a:cubicBezTo>
                  <a:pt x="63" y="27"/>
                  <a:pt x="63" y="27"/>
                  <a:pt x="63" y="27"/>
                </a:cubicBezTo>
                <a:cubicBezTo>
                  <a:pt x="63" y="40"/>
                  <a:pt x="63" y="40"/>
                  <a:pt x="63" y="40"/>
                </a:cubicBezTo>
                <a:cubicBezTo>
                  <a:pt x="37" y="40"/>
                  <a:pt x="37" y="40"/>
                  <a:pt x="37" y="40"/>
                </a:cubicBezTo>
                <a:cubicBezTo>
                  <a:pt x="37" y="87"/>
                  <a:pt x="37" y="87"/>
                  <a:pt x="37" y="87"/>
                </a:cubicBezTo>
                <a:cubicBezTo>
                  <a:pt x="37" y="104"/>
                  <a:pt x="37" y="104"/>
                  <a:pt x="38" y="106"/>
                </a:cubicBezTo>
                <a:cubicBezTo>
                  <a:pt x="40" y="109"/>
                  <a:pt x="43" y="110"/>
                  <a:pt x="47" y="110"/>
                </a:cubicBezTo>
                <a:cubicBezTo>
                  <a:pt x="52" y="110"/>
                  <a:pt x="56" y="109"/>
                  <a:pt x="64" y="107"/>
                </a:cubicBezTo>
                <a:cubicBezTo>
                  <a:pt x="67" y="120"/>
                  <a:pt x="67" y="120"/>
                  <a:pt x="67" y="120"/>
                </a:cubicBezTo>
                <a:cubicBezTo>
                  <a:pt x="55" y="124"/>
                  <a:pt x="47" y="126"/>
                  <a:pt x="39" y="126"/>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Freeform 19"/>
          <p:cNvSpPr>
            <a:spLocks noEditPoints="1"/>
          </p:cNvSpPr>
          <p:nvPr userDrawn="1"/>
        </p:nvSpPr>
        <p:spPr bwMode="auto">
          <a:xfrm>
            <a:off x="10863263" y="792163"/>
            <a:ext cx="230187" cy="287338"/>
          </a:xfrm>
          <a:custGeom>
            <a:avLst/>
            <a:gdLst>
              <a:gd name="T0" fmla="*/ 21 w 82"/>
              <a:gd name="T1" fmla="*/ 54 h 102"/>
              <a:gd name="T2" fmla="*/ 21 w 82"/>
              <a:gd name="T3" fmla="*/ 57 h 102"/>
              <a:gd name="T4" fmla="*/ 45 w 82"/>
              <a:gd name="T5" fmla="*/ 85 h 102"/>
              <a:gd name="T6" fmla="*/ 77 w 82"/>
              <a:gd name="T7" fmla="*/ 79 h 102"/>
              <a:gd name="T8" fmla="*/ 81 w 82"/>
              <a:gd name="T9" fmla="*/ 90 h 102"/>
              <a:gd name="T10" fmla="*/ 39 w 82"/>
              <a:gd name="T11" fmla="*/ 102 h 102"/>
              <a:gd name="T12" fmla="*/ 0 w 82"/>
              <a:gd name="T13" fmla="*/ 54 h 102"/>
              <a:gd name="T14" fmla="*/ 43 w 82"/>
              <a:gd name="T15" fmla="*/ 0 h 102"/>
              <a:gd name="T16" fmla="*/ 82 w 82"/>
              <a:gd name="T17" fmla="*/ 49 h 102"/>
              <a:gd name="T18" fmla="*/ 82 w 82"/>
              <a:gd name="T19" fmla="*/ 54 h 102"/>
              <a:gd name="T20" fmla="*/ 21 w 82"/>
              <a:gd name="T21" fmla="*/ 54 h 102"/>
              <a:gd name="T22" fmla="*/ 44 w 82"/>
              <a:gd name="T23" fmla="*/ 14 h 102"/>
              <a:gd name="T24" fmla="*/ 22 w 82"/>
              <a:gd name="T25" fmla="*/ 42 h 102"/>
              <a:gd name="T26" fmla="*/ 63 w 82"/>
              <a:gd name="T27" fmla="*/ 40 h 102"/>
              <a:gd name="T28" fmla="*/ 44 w 82"/>
              <a:gd name="T2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02">
                <a:moveTo>
                  <a:pt x="21" y="54"/>
                </a:moveTo>
                <a:cubicBezTo>
                  <a:pt x="21" y="57"/>
                  <a:pt x="21" y="57"/>
                  <a:pt x="21" y="57"/>
                </a:cubicBezTo>
                <a:cubicBezTo>
                  <a:pt x="21" y="76"/>
                  <a:pt x="29" y="85"/>
                  <a:pt x="45" y="85"/>
                </a:cubicBezTo>
                <a:cubicBezTo>
                  <a:pt x="53" y="85"/>
                  <a:pt x="61" y="84"/>
                  <a:pt x="77" y="79"/>
                </a:cubicBezTo>
                <a:cubicBezTo>
                  <a:pt x="81" y="90"/>
                  <a:pt x="81" y="90"/>
                  <a:pt x="81" y="90"/>
                </a:cubicBezTo>
                <a:cubicBezTo>
                  <a:pt x="61" y="99"/>
                  <a:pt x="51" y="102"/>
                  <a:pt x="39" y="102"/>
                </a:cubicBezTo>
                <a:cubicBezTo>
                  <a:pt x="15" y="102"/>
                  <a:pt x="0" y="84"/>
                  <a:pt x="0" y="54"/>
                </a:cubicBezTo>
                <a:cubicBezTo>
                  <a:pt x="0" y="22"/>
                  <a:pt x="16" y="0"/>
                  <a:pt x="43" y="0"/>
                </a:cubicBezTo>
                <a:cubicBezTo>
                  <a:pt x="69" y="0"/>
                  <a:pt x="82" y="16"/>
                  <a:pt x="82" y="49"/>
                </a:cubicBezTo>
                <a:cubicBezTo>
                  <a:pt x="82" y="54"/>
                  <a:pt x="82" y="54"/>
                  <a:pt x="82" y="54"/>
                </a:cubicBezTo>
                <a:lnTo>
                  <a:pt x="21" y="54"/>
                </a:lnTo>
                <a:close/>
                <a:moveTo>
                  <a:pt x="44" y="14"/>
                </a:moveTo>
                <a:cubicBezTo>
                  <a:pt x="31" y="14"/>
                  <a:pt x="24" y="24"/>
                  <a:pt x="22" y="42"/>
                </a:cubicBezTo>
                <a:cubicBezTo>
                  <a:pt x="63" y="40"/>
                  <a:pt x="63" y="40"/>
                  <a:pt x="63" y="40"/>
                </a:cubicBezTo>
                <a:cubicBezTo>
                  <a:pt x="63" y="23"/>
                  <a:pt x="57" y="14"/>
                  <a:pt x="44" y="14"/>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20"/>
          <p:cNvSpPr>
            <a:spLocks noEditPoints="1"/>
          </p:cNvSpPr>
          <p:nvPr userDrawn="1"/>
        </p:nvSpPr>
        <p:spPr bwMode="auto">
          <a:xfrm>
            <a:off x="11118850" y="663575"/>
            <a:ext cx="234950" cy="415925"/>
          </a:xfrm>
          <a:custGeom>
            <a:avLst/>
            <a:gdLst>
              <a:gd name="T0" fmla="*/ 65 w 84"/>
              <a:gd name="T1" fmla="*/ 146 h 148"/>
              <a:gd name="T2" fmla="*/ 65 w 84"/>
              <a:gd name="T3" fmla="*/ 137 h 148"/>
              <a:gd name="T4" fmla="*/ 33 w 84"/>
              <a:gd name="T5" fmla="*/ 148 h 148"/>
              <a:gd name="T6" fmla="*/ 0 w 84"/>
              <a:gd name="T7" fmla="*/ 97 h 148"/>
              <a:gd name="T8" fmla="*/ 35 w 84"/>
              <a:gd name="T9" fmla="*/ 46 h 148"/>
              <a:gd name="T10" fmla="*/ 64 w 84"/>
              <a:gd name="T11" fmla="*/ 57 h 148"/>
              <a:gd name="T12" fmla="*/ 64 w 84"/>
              <a:gd name="T13" fmla="*/ 0 h 148"/>
              <a:gd name="T14" fmla="*/ 84 w 84"/>
              <a:gd name="T15" fmla="*/ 0 h 148"/>
              <a:gd name="T16" fmla="*/ 84 w 84"/>
              <a:gd name="T17" fmla="*/ 146 h 148"/>
              <a:gd name="T18" fmla="*/ 65 w 84"/>
              <a:gd name="T19" fmla="*/ 146 h 148"/>
              <a:gd name="T20" fmla="*/ 64 w 84"/>
              <a:gd name="T21" fmla="*/ 69 h 148"/>
              <a:gd name="T22" fmla="*/ 42 w 84"/>
              <a:gd name="T23" fmla="*/ 64 h 148"/>
              <a:gd name="T24" fmla="*/ 21 w 84"/>
              <a:gd name="T25" fmla="*/ 97 h 148"/>
              <a:gd name="T26" fmla="*/ 41 w 84"/>
              <a:gd name="T27" fmla="*/ 131 h 148"/>
              <a:gd name="T28" fmla="*/ 64 w 84"/>
              <a:gd name="T29" fmla="*/ 125 h 148"/>
              <a:gd name="T30" fmla="*/ 64 w 84"/>
              <a:gd name="T31"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48">
                <a:moveTo>
                  <a:pt x="65" y="146"/>
                </a:moveTo>
                <a:cubicBezTo>
                  <a:pt x="65" y="137"/>
                  <a:pt x="65" y="137"/>
                  <a:pt x="65" y="137"/>
                </a:cubicBezTo>
                <a:cubicBezTo>
                  <a:pt x="54" y="143"/>
                  <a:pt x="43" y="148"/>
                  <a:pt x="33" y="148"/>
                </a:cubicBezTo>
                <a:cubicBezTo>
                  <a:pt x="12" y="148"/>
                  <a:pt x="0" y="129"/>
                  <a:pt x="0" y="97"/>
                </a:cubicBezTo>
                <a:cubicBezTo>
                  <a:pt x="0" y="66"/>
                  <a:pt x="14" y="46"/>
                  <a:pt x="35" y="46"/>
                </a:cubicBezTo>
                <a:cubicBezTo>
                  <a:pt x="46" y="46"/>
                  <a:pt x="55" y="52"/>
                  <a:pt x="64" y="57"/>
                </a:cubicBezTo>
                <a:cubicBezTo>
                  <a:pt x="64" y="0"/>
                  <a:pt x="64" y="0"/>
                  <a:pt x="64" y="0"/>
                </a:cubicBezTo>
                <a:cubicBezTo>
                  <a:pt x="84" y="0"/>
                  <a:pt x="84" y="0"/>
                  <a:pt x="84" y="0"/>
                </a:cubicBezTo>
                <a:cubicBezTo>
                  <a:pt x="84" y="146"/>
                  <a:pt x="84" y="146"/>
                  <a:pt x="84" y="146"/>
                </a:cubicBezTo>
                <a:lnTo>
                  <a:pt x="65" y="146"/>
                </a:lnTo>
                <a:close/>
                <a:moveTo>
                  <a:pt x="64" y="69"/>
                </a:moveTo>
                <a:cubicBezTo>
                  <a:pt x="52" y="65"/>
                  <a:pt x="48" y="64"/>
                  <a:pt x="42" y="64"/>
                </a:cubicBezTo>
                <a:cubicBezTo>
                  <a:pt x="28" y="64"/>
                  <a:pt x="21" y="75"/>
                  <a:pt x="21" y="97"/>
                </a:cubicBezTo>
                <a:cubicBezTo>
                  <a:pt x="21" y="120"/>
                  <a:pt x="28" y="131"/>
                  <a:pt x="41" y="131"/>
                </a:cubicBezTo>
                <a:cubicBezTo>
                  <a:pt x="47" y="131"/>
                  <a:pt x="52" y="129"/>
                  <a:pt x="64" y="125"/>
                </a:cubicBezTo>
                <a:lnTo>
                  <a:pt x="64" y="69"/>
                </a:lnTo>
                <a:close/>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7" name="Date Placeholder 3"/>
          <p:cNvSpPr>
            <a:spLocks noGrp="1"/>
          </p:cNvSpPr>
          <p:nvPr userDrawn="1">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a:solidFill>
                <a:prstClr val="white"/>
              </a:solidFill>
            </a:endParaRPr>
          </a:p>
        </p:txBody>
      </p:sp>
    </p:spTree>
    <p:extLst>
      <p:ext uri="{BB962C8B-B14F-4D97-AF65-F5344CB8AC3E}">
        <p14:creationId xmlns:p14="http://schemas.microsoft.com/office/powerpoint/2010/main" val="22828948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2092B6"/>
        </a:buClr>
        <a:buFont typeface="Wingdings" panose="05000000000000000000" pitchFamily="2" charset="2"/>
        <a:buChar char="§"/>
        <a:defRPr sz="28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2092B6"/>
        </a:buClr>
        <a:buFont typeface="Wingdings" panose="05000000000000000000" pitchFamily="2" charset="2"/>
        <a:buChar char="§"/>
        <a:defRPr sz="2400" kern="1200">
          <a:solidFill>
            <a:srgbClr val="221E5B"/>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2092B6"/>
        </a:buClr>
        <a:buFont typeface="Wingdings" panose="05000000000000000000" pitchFamily="2" charset="2"/>
        <a:buChar char="§"/>
        <a:defRPr sz="2000" kern="1200">
          <a:solidFill>
            <a:srgbClr val="221E5B"/>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twitter.com/ofstednews" TargetMode="External"/><Relationship Id="rId3" Type="http://schemas.openxmlformats.org/officeDocument/2006/relationships/hyperlink" Target="http://www.gov.uk/ofsted" TargetMode="External"/><Relationship Id="rId7" Type="http://schemas.openxmlformats.org/officeDocument/2006/relationships/hyperlink" Target="http://www.slideshare.net/ofstednews" TargetMode="External"/><Relationship Id="rId12"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youtube.com/ofstednews" TargetMode="External"/><Relationship Id="rId11" Type="http://schemas.openxmlformats.org/officeDocument/2006/relationships/image" Target="../media/image20.png"/><Relationship Id="rId5" Type="http://schemas.openxmlformats.org/officeDocument/2006/relationships/hyperlink" Target="http://www.linkedin.com/company/ofsted" TargetMode="External"/><Relationship Id="rId10" Type="http://schemas.openxmlformats.org/officeDocument/2006/relationships/image" Target="../media/image19.png"/><Relationship Id="rId4" Type="http://schemas.openxmlformats.org/officeDocument/2006/relationships/hyperlink" Target="http://reports.ofsted.gov.uk/" TargetMode="Externa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1039813"/>
            <a:ext cx="9447212" cy="2389187"/>
          </a:xfrm>
        </p:spPr>
        <p:txBody>
          <a:bodyPr>
            <a:normAutofit/>
          </a:bodyPr>
          <a:lstStyle/>
          <a:p>
            <a:r>
              <a:rPr lang="en-GB" b="1" dirty="0"/>
              <a:t>From evidence to action:</a:t>
            </a:r>
            <a:br>
              <a:rPr lang="en-GB" b="1" dirty="0"/>
            </a:br>
            <a:r>
              <a:rPr lang="en-GB" b="1" dirty="0"/>
              <a:t>meeting the needs of children from service families</a:t>
            </a:r>
          </a:p>
        </p:txBody>
      </p:sp>
      <p:sp>
        <p:nvSpPr>
          <p:cNvPr id="3" name="Subtitle 2"/>
          <p:cNvSpPr>
            <a:spLocks noGrp="1"/>
          </p:cNvSpPr>
          <p:nvPr>
            <p:ph type="subTitle" idx="1"/>
          </p:nvPr>
        </p:nvSpPr>
        <p:spPr>
          <a:xfrm>
            <a:off x="838200" y="3602039"/>
            <a:ext cx="8267179" cy="1655762"/>
          </a:xfrm>
        </p:spPr>
        <p:txBody>
          <a:bodyPr>
            <a:normAutofit lnSpcReduction="10000"/>
          </a:bodyPr>
          <a:lstStyle/>
          <a:p>
            <a:r>
              <a:rPr lang="en-US" altLang="en-US" i="1" dirty="0"/>
              <a:t>Claire Brown, Her Majesty’s Inspector</a:t>
            </a:r>
          </a:p>
          <a:p>
            <a:r>
              <a:rPr lang="en-US" altLang="en-US" i="1" dirty="0"/>
              <a:t>Specialist Adviser for Inspection Policy and Quality</a:t>
            </a:r>
            <a:br>
              <a:rPr lang="en-US" altLang="en-US" dirty="0"/>
            </a:br>
            <a:endParaRPr lang="en-US" altLang="en-US" dirty="0"/>
          </a:p>
          <a:p>
            <a:r>
              <a:rPr lang="en-US" i="1" dirty="0"/>
              <a:t>8 October 2018</a:t>
            </a:r>
            <a:endParaRPr lang="en-GB" i="1" dirty="0"/>
          </a:p>
        </p:txBody>
      </p:sp>
      <p:sp>
        <p:nvSpPr>
          <p:cNvPr id="5" name="Slide Number Placeholder 4"/>
          <p:cNvSpPr>
            <a:spLocks noGrp="1"/>
          </p:cNvSpPr>
          <p:nvPr>
            <p:ph type="sldNum" sz="quarter" idx="12"/>
          </p:nvPr>
        </p:nvSpPr>
        <p:spPr/>
        <p:txBody>
          <a:bodyPr/>
          <a:lstStyle/>
          <a:p>
            <a:r>
              <a:rPr lang="en-GB" b="0"/>
              <a:t>Slide </a:t>
            </a:r>
            <a:fld id="{5F4C8201-D8A8-417D-8A18-42E93E6C5D44}" type="slidenum">
              <a:rPr lang="en-GB" smtClean="0"/>
              <a:pPr/>
              <a:t>1</a:t>
            </a:fld>
            <a:endParaRPr lang="en-GB" dirty="0"/>
          </a:p>
        </p:txBody>
      </p:sp>
    </p:spTree>
    <p:extLst>
      <p:ext uri="{BB962C8B-B14F-4D97-AF65-F5344CB8AC3E}">
        <p14:creationId xmlns:p14="http://schemas.microsoft.com/office/powerpoint/2010/main" val="3894609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838200" y="6434038"/>
            <a:ext cx="7364971" cy="365125"/>
          </a:xfrm>
        </p:spPr>
        <p:txBody>
          <a:bodyPr/>
          <a:lstStyle/>
          <a:p>
            <a:r>
              <a:rPr lang="en-GB">
                <a:solidFill>
                  <a:prstClr val="white"/>
                </a:solidFill>
              </a:rPr>
              <a:t>Towards the Education Inspection Framework 2019</a:t>
            </a:r>
          </a:p>
        </p:txBody>
      </p:sp>
      <p:sp>
        <p:nvSpPr>
          <p:cNvPr id="5" name="Slide Number Placeholder 4"/>
          <p:cNvSpPr>
            <a:spLocks noGrp="1"/>
          </p:cNvSpPr>
          <p:nvPr>
            <p:ph type="sldNum" sz="quarter" idx="12"/>
          </p:nvPr>
        </p:nvSpPr>
        <p:spPr/>
        <p:txBody>
          <a:bodyPr/>
          <a:lstStyle/>
          <a:p>
            <a:r>
              <a:rPr lang="en-GB">
                <a:solidFill>
                  <a:prstClr val="white"/>
                </a:solidFill>
              </a:rPr>
              <a:t>Slide</a:t>
            </a:r>
            <a:r>
              <a:rPr lang="en-GB"/>
              <a:t> </a:t>
            </a:r>
            <a:fld id="{5F4C8201-D8A8-417D-8A18-42E93E6C5D44}" type="slidenum">
              <a:rPr lang="en-GB" b="1" smtClean="0"/>
              <a:pPr/>
              <a:t>10</a:t>
            </a:fld>
            <a:endParaRPr lang="en-GB" b="1"/>
          </a:p>
        </p:txBody>
      </p:sp>
      <p:pic>
        <p:nvPicPr>
          <p:cNvPr id="1026" name="Picture 2" descr="http://www.lctve.co.uk/wp-content/uploads/2013/04/bricklaying.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00643" y="3570122"/>
            <a:ext cx="6891357" cy="32878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5986" y="579169"/>
            <a:ext cx="9647852" cy="1325563"/>
          </a:xfrm>
        </p:spPr>
        <p:txBody>
          <a:bodyPr>
            <a:normAutofit/>
          </a:bodyPr>
          <a:lstStyle/>
          <a:p>
            <a:r>
              <a:rPr lang="en-GB" b="1" dirty="0">
                <a:solidFill>
                  <a:srgbClr val="002060"/>
                </a:solidFill>
              </a:rPr>
              <a:t>What do you mean when you talk about progress?</a:t>
            </a:r>
          </a:p>
        </p:txBody>
      </p:sp>
      <p:sp>
        <p:nvSpPr>
          <p:cNvPr id="3" name="Rectangle 2"/>
          <p:cNvSpPr/>
          <p:nvPr/>
        </p:nvSpPr>
        <p:spPr>
          <a:xfrm>
            <a:off x="1275678" y="2662181"/>
            <a:ext cx="9543927" cy="1815882"/>
          </a:xfrm>
          <a:prstGeom prst="rect">
            <a:avLst/>
          </a:prstGeom>
        </p:spPr>
        <p:txBody>
          <a:bodyPr wrap="square">
            <a:spAutoFit/>
          </a:bodyPr>
          <a:lstStyle/>
          <a:p>
            <a:pPr algn="ctr"/>
            <a:r>
              <a:rPr lang="en-GB" sz="2800" b="1" dirty="0">
                <a:solidFill>
                  <a:srgbClr val="221E5B"/>
                </a:solidFill>
                <a:latin typeface="Tahoma" panose="020B0604030504040204" pitchFamily="34" charset="0"/>
                <a:ea typeface="Tahoma" panose="020B0604030504040204" pitchFamily="34" charset="0"/>
                <a:cs typeface="Tahoma" panose="020B0604030504040204" pitchFamily="34" charset="0"/>
              </a:rPr>
              <a:t>What does it mean to ‘get better’ at languages, mathematics, history or English?</a:t>
            </a:r>
            <a:br>
              <a:rPr lang="en-GB" sz="2800" b="1" dirty="0">
                <a:solidFill>
                  <a:srgbClr val="221E5B"/>
                </a:solidFill>
                <a:latin typeface="Tahoma" panose="020B0604030504040204" pitchFamily="34" charset="0"/>
                <a:ea typeface="Tahoma" panose="020B0604030504040204" pitchFamily="34" charset="0"/>
                <a:cs typeface="Tahoma" panose="020B0604030504040204" pitchFamily="34" charset="0"/>
              </a:rPr>
            </a:br>
            <a:br>
              <a:rPr lang="en-GB" sz="2800" b="1" dirty="0">
                <a:solidFill>
                  <a:srgbClr val="221E5B"/>
                </a:solidFill>
                <a:latin typeface="Tahoma" panose="020B0604030504040204" pitchFamily="34" charset="0"/>
                <a:ea typeface="Tahoma" panose="020B0604030504040204" pitchFamily="34" charset="0"/>
                <a:cs typeface="Tahoma" panose="020B0604030504040204" pitchFamily="34" charset="0"/>
              </a:rPr>
            </a:br>
            <a:endParaRPr lang="en-GB" sz="2800" b="1" dirty="0">
              <a:solidFill>
                <a:srgbClr val="221E5B"/>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http://www.lctve.co.uk/wp-content/uploads/2013/04/bricklay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3570122"/>
            <a:ext cx="6891357" cy="328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42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GB" smtClean="0"/>
              <a:pPr/>
              <a:t>11</a:t>
            </a:fld>
            <a:endParaRPr lang="en-GB"/>
          </a:p>
        </p:txBody>
      </p:sp>
      <p:sp>
        <p:nvSpPr>
          <p:cNvPr id="10" name="Rectangle 9"/>
          <p:cNvSpPr/>
          <p:nvPr/>
        </p:nvSpPr>
        <p:spPr>
          <a:xfrm>
            <a:off x="1267896" y="4603726"/>
            <a:ext cx="9919857" cy="1200329"/>
          </a:xfrm>
          <a:prstGeom prst="rect">
            <a:avLst/>
          </a:prstGeom>
        </p:spPr>
        <p:txBody>
          <a:bodyPr wrap="square">
            <a:spAutoFit/>
          </a:bodyPr>
          <a:lstStyle/>
          <a:p>
            <a:pPr algn="ctr"/>
            <a:r>
              <a:rPr lang="en-GB" sz="3600" dirty="0">
                <a:solidFill>
                  <a:srgbClr val="221E5B"/>
                </a:solidFill>
                <a:latin typeface="Tahoma" panose="020B0604030504040204" pitchFamily="34" charset="0"/>
                <a:ea typeface="Tahoma" panose="020B0604030504040204" pitchFamily="34" charset="0"/>
                <a:cs typeface="Tahoma" panose="020B0604030504040204" pitchFamily="34" charset="0"/>
              </a:rPr>
              <a:t>Knowledge does not sit as isolated ‘information’ in pupils’ minds.</a:t>
            </a:r>
          </a:p>
        </p:txBody>
      </p:sp>
      <p:grpSp>
        <p:nvGrpSpPr>
          <p:cNvPr id="2" name="Group 1"/>
          <p:cNvGrpSpPr/>
          <p:nvPr/>
        </p:nvGrpSpPr>
        <p:grpSpPr>
          <a:xfrm>
            <a:off x="2862943" y="467155"/>
            <a:ext cx="6204856" cy="4136571"/>
            <a:chOff x="2754086" y="2078196"/>
            <a:chExt cx="6204856" cy="4136571"/>
          </a:xfrm>
        </p:grpSpPr>
        <p:pic>
          <p:nvPicPr>
            <p:cNvPr id="10242" name="Picture 2" descr="Stones, Bucket, Rocks, 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086" y="2078196"/>
              <a:ext cx="6204856" cy="413657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452119" y="5453743"/>
              <a:ext cx="920398" cy="528267"/>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5197" b="7382"/>
          <a:stretch/>
        </p:blipFill>
        <p:spPr>
          <a:xfrm>
            <a:off x="0" y="0"/>
            <a:ext cx="12192000" cy="6877642"/>
          </a:xfrm>
          <a:prstGeom prst="rect">
            <a:avLst/>
          </a:prstGeom>
        </p:spPr>
      </p:pic>
    </p:spTree>
    <p:extLst>
      <p:ext uri="{BB962C8B-B14F-4D97-AF65-F5344CB8AC3E}">
        <p14:creationId xmlns:p14="http://schemas.microsoft.com/office/powerpoint/2010/main" val="379642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903" y="415557"/>
            <a:ext cx="9245338" cy="763600"/>
          </a:xfrm>
        </p:spPr>
        <p:txBody>
          <a:bodyPr>
            <a:noAutofit/>
          </a:bodyPr>
          <a:lstStyle/>
          <a:p>
            <a:r>
              <a:rPr lang="en-GB" b="1" dirty="0">
                <a:solidFill>
                  <a:srgbClr val="002060"/>
                </a:solidFill>
              </a:rPr>
              <a:t>Has the content of the curriculum been learned long term? How do you know?</a:t>
            </a:r>
          </a:p>
        </p:txBody>
      </p:sp>
      <p:sp>
        <p:nvSpPr>
          <p:cNvPr id="3" name="Text Placeholder 2"/>
          <p:cNvSpPr>
            <a:spLocks noGrp="1"/>
          </p:cNvSpPr>
          <p:nvPr>
            <p:ph type="body" idx="1"/>
          </p:nvPr>
        </p:nvSpPr>
        <p:spPr>
          <a:xfrm>
            <a:off x="1466205" y="2296884"/>
            <a:ext cx="9561024" cy="2068287"/>
          </a:xfrm>
        </p:spPr>
        <p:txBody>
          <a:bodyPr/>
          <a:lstStyle/>
          <a:p>
            <a:pPr marL="0" indent="0">
              <a:buNone/>
            </a:pPr>
            <a:r>
              <a:rPr lang="en-GB" i="1" dirty="0"/>
              <a:t>‘Learning is defined as an alteration in long-term memory. If nothing has altered in long-term memory nothing has been learned.’</a:t>
            </a:r>
            <a:endParaRPr lang="en-GB" dirty="0"/>
          </a:p>
        </p:txBody>
      </p:sp>
      <p:sp>
        <p:nvSpPr>
          <p:cNvPr id="4" name="Slide Number Placeholder 3"/>
          <p:cNvSpPr>
            <a:spLocks noGrp="1"/>
          </p:cNvSpPr>
          <p:nvPr>
            <p:ph type="sldNum" idx="12"/>
          </p:nvPr>
        </p:nvSpPr>
        <p:spPr/>
        <p:txBody>
          <a:bodyPr/>
          <a:lstStyle/>
          <a:p>
            <a:fld id="{00000000-1234-1234-1234-123412341234}" type="slidenum">
              <a:rPr lang="en-GB" smtClean="0"/>
              <a:pPr/>
              <a:t>12</a:t>
            </a:fld>
            <a:endParaRPr lang="en-GB"/>
          </a:p>
        </p:txBody>
      </p:sp>
      <p:sp>
        <p:nvSpPr>
          <p:cNvPr id="5" name="TextBox 4"/>
          <p:cNvSpPr txBox="1"/>
          <p:nvPr/>
        </p:nvSpPr>
        <p:spPr>
          <a:xfrm>
            <a:off x="744040" y="5571292"/>
            <a:ext cx="10646228" cy="646331"/>
          </a:xfrm>
          <a:prstGeom prst="rect">
            <a:avLst/>
          </a:prstGeom>
          <a:noFill/>
        </p:spPr>
        <p:txBody>
          <a:bodyPr wrap="square" rtlCol="0">
            <a:spAutoFit/>
          </a:bodyPr>
          <a:lstStyle/>
          <a:p>
            <a:pPr algn="r"/>
            <a:r>
              <a:rPr lang="en-GB" i="1" dirty="0">
                <a:latin typeface="Tahoma" panose="020B0604030504040204" pitchFamily="34" charset="0"/>
                <a:ea typeface="Tahoma" panose="020B0604030504040204" pitchFamily="34" charset="0"/>
                <a:cs typeface="Tahoma" panose="020B0604030504040204" pitchFamily="34" charset="0"/>
              </a:rPr>
              <a:t> </a:t>
            </a:r>
            <a:r>
              <a:rPr lang="en-GB" i="1" dirty="0" err="1">
                <a:solidFill>
                  <a:srgbClr val="221E5B"/>
                </a:solidFill>
                <a:latin typeface="Tahoma" panose="020B0604030504040204" pitchFamily="34" charset="0"/>
                <a:ea typeface="Tahoma" panose="020B0604030504040204" pitchFamily="34" charset="0"/>
                <a:cs typeface="Tahoma" panose="020B0604030504040204" pitchFamily="34" charset="0"/>
              </a:rPr>
              <a:t>Sweller</a:t>
            </a:r>
            <a:r>
              <a:rPr lang="en-GB" i="1" dirty="0">
                <a:solidFill>
                  <a:srgbClr val="221E5B"/>
                </a:solidFill>
                <a:latin typeface="Tahoma" panose="020B0604030504040204" pitchFamily="34" charset="0"/>
                <a:ea typeface="Tahoma" panose="020B0604030504040204" pitchFamily="34" charset="0"/>
                <a:cs typeface="Tahoma" panose="020B0604030504040204" pitchFamily="34" charset="0"/>
              </a:rPr>
              <a:t>, J., Ayres, P., &amp; </a:t>
            </a:r>
            <a:r>
              <a:rPr lang="en-GB" i="1" dirty="0" err="1">
                <a:solidFill>
                  <a:srgbClr val="221E5B"/>
                </a:solidFill>
                <a:latin typeface="Tahoma" panose="020B0604030504040204" pitchFamily="34" charset="0"/>
                <a:ea typeface="Tahoma" panose="020B0604030504040204" pitchFamily="34" charset="0"/>
                <a:cs typeface="Tahoma" panose="020B0604030504040204" pitchFamily="34" charset="0"/>
              </a:rPr>
              <a:t>Kalyuga</a:t>
            </a:r>
            <a:r>
              <a:rPr lang="en-GB" i="1" dirty="0">
                <a:solidFill>
                  <a:srgbClr val="221E5B"/>
                </a:solidFill>
                <a:latin typeface="Tahoma" panose="020B0604030504040204" pitchFamily="34" charset="0"/>
                <a:ea typeface="Tahoma" panose="020B0604030504040204" pitchFamily="34" charset="0"/>
                <a:cs typeface="Tahoma" panose="020B0604030504040204" pitchFamily="34" charset="0"/>
              </a:rPr>
              <a:t>, S. (2011). Cognitive load theory (Vol. 1). Springer Science &amp; Business Media.</a:t>
            </a:r>
          </a:p>
        </p:txBody>
      </p:sp>
      <p:pic>
        <p:nvPicPr>
          <p:cNvPr id="8194" name="Picture 2" descr="Mathematics, Maths, Blackboard, Chalk, Chalk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2572" y="3766454"/>
            <a:ext cx="1926997" cy="136094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istory, Blackboard, Chalk, Chalkboard, Teacher, 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5576" y="3766454"/>
            <a:ext cx="1926997" cy="136094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cience, Natural, Blackboard, Chalk, Chalkboa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3299" y="3768739"/>
            <a:ext cx="1926998" cy="136094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Biology, Poster, Subject, Background, School, Educ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9572" y="3766454"/>
            <a:ext cx="1942411" cy="136094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Geography, Blackboard, Chalk, Chalkboard, Teach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06568" y="3766454"/>
            <a:ext cx="1942410" cy="136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401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8EE49-A76D-40D3-88A1-B3117F88BA52}"/>
              </a:ext>
            </a:extLst>
          </p:cNvPr>
          <p:cNvSpPr>
            <a:spLocks noGrp="1"/>
          </p:cNvSpPr>
          <p:nvPr>
            <p:ph idx="1"/>
          </p:nvPr>
        </p:nvSpPr>
        <p:spPr/>
        <p:txBody>
          <a:bodyPr>
            <a:normAutofit lnSpcReduction="10000"/>
          </a:bodyPr>
          <a:lstStyle/>
          <a:p>
            <a:pPr marL="0" indent="0">
              <a:buNone/>
            </a:pPr>
            <a:r>
              <a:rPr lang="en-GB" i="1" dirty="0"/>
              <a:t>‘In order to support the pastoral needs of service children, schools have flexibility over how they use the SPP, as they are best placed to understand and respond to the specific needs of those pupils for whom the funding has been allocated.’</a:t>
            </a:r>
          </a:p>
          <a:p>
            <a:pPr marL="0" indent="0">
              <a:buNone/>
            </a:pPr>
            <a:endParaRPr lang="en-GB" i="1" dirty="0"/>
          </a:p>
          <a:p>
            <a:pPr marL="0" indent="0">
              <a:buNone/>
            </a:pPr>
            <a:r>
              <a:rPr lang="en-GB" i="1" dirty="0"/>
              <a:t>‘…to help mitigate the negative impact on service children of family mobility or parental deployment.’</a:t>
            </a:r>
          </a:p>
          <a:p>
            <a:pPr marL="0" indent="0">
              <a:buNone/>
            </a:pPr>
            <a:endParaRPr lang="en-GB" i="1" dirty="0"/>
          </a:p>
          <a:p>
            <a:pPr marL="0" indent="0" algn="r">
              <a:buNone/>
            </a:pPr>
            <a:r>
              <a:rPr lang="en-GB" sz="2400" b="1" i="1" dirty="0"/>
              <a:t>The Service Pupil Premium: what you need to know</a:t>
            </a:r>
          </a:p>
          <a:p>
            <a:pPr marL="0" indent="0" algn="r">
              <a:buNone/>
            </a:pPr>
            <a:r>
              <a:rPr lang="en-GB" sz="2400" b="1" dirty="0" err="1"/>
              <a:t>DfE</a:t>
            </a:r>
            <a:r>
              <a:rPr lang="en-GB" sz="2400" b="1" dirty="0"/>
              <a:t>, July 2018</a:t>
            </a:r>
          </a:p>
        </p:txBody>
      </p:sp>
      <p:sp>
        <p:nvSpPr>
          <p:cNvPr id="5" name="Slide Number Placeholder 4">
            <a:extLst>
              <a:ext uri="{FF2B5EF4-FFF2-40B4-BE49-F238E27FC236}">
                <a16:creationId xmlns:a16="http://schemas.microsoft.com/office/drawing/2014/main" id="{66C42E7A-6A60-42B6-842E-E9D2400DFB2F}"/>
              </a:ext>
            </a:extLst>
          </p:cNvPr>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13</a:t>
            </a:fld>
            <a:endParaRPr lang="en-GB" b="1" dirty="0"/>
          </a:p>
        </p:txBody>
      </p:sp>
    </p:spTree>
    <p:extLst>
      <p:ext uri="{BB962C8B-B14F-4D97-AF65-F5344CB8AC3E}">
        <p14:creationId xmlns:p14="http://schemas.microsoft.com/office/powerpoint/2010/main" val="57927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4319DF2-5805-43C4-8D5F-B39DB40FB072}"/>
              </a:ext>
            </a:extLst>
          </p:cNvPr>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14</a:t>
            </a:fld>
            <a:endParaRPr lang="en-GB" b="1" dirty="0"/>
          </a:p>
        </p:txBody>
      </p:sp>
      <p:pic>
        <p:nvPicPr>
          <p:cNvPr id="7" name="Picture 6">
            <a:extLst>
              <a:ext uri="{FF2B5EF4-FFF2-40B4-BE49-F238E27FC236}">
                <a16:creationId xmlns:a16="http://schemas.microsoft.com/office/drawing/2014/main" id="{0725205A-22FE-414D-A532-60AAACAC603A}"/>
              </a:ext>
            </a:extLst>
          </p:cNvPr>
          <p:cNvPicPr>
            <a:picLocks noChangeAspect="1"/>
          </p:cNvPicPr>
          <p:nvPr/>
        </p:nvPicPr>
        <p:blipFill>
          <a:blip r:embed="rId3"/>
          <a:stretch>
            <a:fillRect/>
          </a:stretch>
        </p:blipFill>
        <p:spPr>
          <a:xfrm>
            <a:off x="5849814" y="2588813"/>
            <a:ext cx="4706713" cy="3475925"/>
          </a:xfrm>
          <a:prstGeom prst="rect">
            <a:avLst/>
          </a:prstGeom>
        </p:spPr>
      </p:pic>
      <p:sp>
        <p:nvSpPr>
          <p:cNvPr id="8" name="Speech Bubble: Oval 7">
            <a:extLst>
              <a:ext uri="{FF2B5EF4-FFF2-40B4-BE49-F238E27FC236}">
                <a16:creationId xmlns:a16="http://schemas.microsoft.com/office/drawing/2014/main" id="{4D7EDD1D-93A6-4597-BF6C-27E11F67D6EC}"/>
              </a:ext>
            </a:extLst>
          </p:cNvPr>
          <p:cNvSpPr/>
          <p:nvPr/>
        </p:nvSpPr>
        <p:spPr>
          <a:xfrm>
            <a:off x="838199" y="516806"/>
            <a:ext cx="4890477" cy="3048000"/>
          </a:xfrm>
          <a:prstGeom prst="wedgeEllipseCallout">
            <a:avLst>
              <a:gd name="adj1" fmla="val 31744"/>
              <a:gd name="adj2" fmla="val 766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Tahoma" panose="020B0604030504040204" pitchFamily="34" charset="0"/>
                <a:ea typeface="Tahoma" panose="020B0604030504040204" pitchFamily="34" charset="0"/>
                <a:cs typeface="Tahoma" panose="020B0604030504040204" pitchFamily="34" charset="0"/>
              </a:rPr>
              <a:t>Do what is right for your pupils, NOT what you </a:t>
            </a:r>
            <a:r>
              <a:rPr lang="en-GB" sz="2800" i="1" dirty="0">
                <a:latin typeface="Tahoma" panose="020B0604030504040204" pitchFamily="34" charset="0"/>
                <a:ea typeface="Tahoma" panose="020B0604030504040204" pitchFamily="34" charset="0"/>
                <a:cs typeface="Tahoma" panose="020B0604030504040204" pitchFamily="34" charset="0"/>
              </a:rPr>
              <a:t>think</a:t>
            </a:r>
            <a:r>
              <a:rPr lang="en-GB" sz="2800" dirty="0">
                <a:latin typeface="Tahoma" panose="020B0604030504040204" pitchFamily="34" charset="0"/>
                <a:ea typeface="Tahoma" panose="020B0604030504040204" pitchFamily="34" charset="0"/>
                <a:cs typeface="Tahoma" panose="020B0604030504040204" pitchFamily="34" charset="0"/>
              </a:rPr>
              <a:t> is right for Ofsted.</a:t>
            </a:r>
          </a:p>
        </p:txBody>
      </p:sp>
    </p:spTree>
    <p:extLst>
      <p:ext uri="{BB962C8B-B14F-4D97-AF65-F5344CB8AC3E}">
        <p14:creationId xmlns:p14="http://schemas.microsoft.com/office/powerpoint/2010/main" val="431090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2E8F-354C-4B8A-8A4C-DA798B06EBB3}"/>
              </a:ext>
            </a:extLst>
          </p:cNvPr>
          <p:cNvSpPr>
            <a:spLocks noGrp="1"/>
          </p:cNvSpPr>
          <p:nvPr>
            <p:ph type="title"/>
          </p:nvPr>
        </p:nvSpPr>
        <p:spPr/>
        <p:txBody>
          <a:bodyPr/>
          <a:lstStyle/>
          <a:p>
            <a:r>
              <a:rPr lang="en-GB" b="1" dirty="0"/>
              <a:t>Busting the myths:</a:t>
            </a:r>
          </a:p>
        </p:txBody>
      </p:sp>
      <p:sp>
        <p:nvSpPr>
          <p:cNvPr id="3" name="Content Placeholder 2">
            <a:extLst>
              <a:ext uri="{FF2B5EF4-FFF2-40B4-BE49-F238E27FC236}">
                <a16:creationId xmlns:a16="http://schemas.microsoft.com/office/drawing/2014/main" id="{32ECCC83-A8AF-46FE-A51F-652FEE1EA977}"/>
              </a:ext>
            </a:extLst>
          </p:cNvPr>
          <p:cNvSpPr>
            <a:spLocks noGrp="1"/>
          </p:cNvSpPr>
          <p:nvPr>
            <p:ph idx="1"/>
          </p:nvPr>
        </p:nvSpPr>
        <p:spPr/>
        <p:txBody>
          <a:bodyPr>
            <a:normAutofit fontScale="92500" lnSpcReduction="10000"/>
          </a:bodyPr>
          <a:lstStyle/>
          <a:p>
            <a:r>
              <a:rPr lang="en-GB" dirty="0"/>
              <a:t>We don’t expect lesson plans highlighting particular groups of pupils, such as children from service families.</a:t>
            </a:r>
          </a:p>
          <a:p>
            <a:r>
              <a:rPr lang="en-GB" dirty="0"/>
              <a:t>We don’t expect your self-evaluation, including any evaluation of your work with children from service families, in any particular format.</a:t>
            </a:r>
          </a:p>
          <a:p>
            <a:r>
              <a:rPr lang="en-GB" dirty="0"/>
              <a:t>We don’t expect pupil performance or tracking information in any particular format.</a:t>
            </a:r>
          </a:p>
          <a:p>
            <a:r>
              <a:rPr lang="en-GB" dirty="0"/>
              <a:t>We don’t expect curriculum information to be presented in a particular way.</a:t>
            </a:r>
          </a:p>
          <a:p>
            <a:r>
              <a:rPr lang="en-GB" dirty="0"/>
              <a:t>We don’t expect information about your Service Pupil Premium spending in any particular format.</a:t>
            </a:r>
          </a:p>
        </p:txBody>
      </p:sp>
      <p:sp>
        <p:nvSpPr>
          <p:cNvPr id="5" name="Slide Number Placeholder 4">
            <a:extLst>
              <a:ext uri="{FF2B5EF4-FFF2-40B4-BE49-F238E27FC236}">
                <a16:creationId xmlns:a16="http://schemas.microsoft.com/office/drawing/2014/main" id="{CCAD7BFA-C192-4A29-8828-3DB88F942088}"/>
              </a:ext>
            </a:extLst>
          </p:cNvPr>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15</a:t>
            </a:fld>
            <a:endParaRPr lang="en-GB" b="1" dirty="0"/>
          </a:p>
        </p:txBody>
      </p:sp>
    </p:spTree>
    <p:extLst>
      <p:ext uri="{BB962C8B-B14F-4D97-AF65-F5344CB8AC3E}">
        <p14:creationId xmlns:p14="http://schemas.microsoft.com/office/powerpoint/2010/main" val="232100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22E54-BF09-4022-B52E-1A767FBB6204}"/>
              </a:ext>
            </a:extLst>
          </p:cNvPr>
          <p:cNvSpPr>
            <a:spLocks noGrp="1"/>
          </p:cNvSpPr>
          <p:nvPr>
            <p:ph type="title"/>
          </p:nvPr>
        </p:nvSpPr>
        <p:spPr/>
        <p:txBody>
          <a:bodyPr/>
          <a:lstStyle/>
          <a:p>
            <a:r>
              <a:rPr lang="en-GB" b="1" dirty="0"/>
              <a:t>There is no ‘one way’…</a:t>
            </a:r>
          </a:p>
        </p:txBody>
      </p:sp>
      <p:sp>
        <p:nvSpPr>
          <p:cNvPr id="5" name="Slide Number Placeholder 4">
            <a:extLst>
              <a:ext uri="{FF2B5EF4-FFF2-40B4-BE49-F238E27FC236}">
                <a16:creationId xmlns:a16="http://schemas.microsoft.com/office/drawing/2014/main" id="{62FA4331-C600-42F5-83DF-D28D4BB83FF5}"/>
              </a:ext>
            </a:extLst>
          </p:cNvPr>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16</a:t>
            </a:fld>
            <a:endParaRPr lang="en-GB" b="1" dirty="0"/>
          </a:p>
        </p:txBody>
      </p:sp>
      <p:pic>
        <p:nvPicPr>
          <p:cNvPr id="6" name="Picture 5">
            <a:extLst>
              <a:ext uri="{FF2B5EF4-FFF2-40B4-BE49-F238E27FC236}">
                <a16:creationId xmlns:a16="http://schemas.microsoft.com/office/drawing/2014/main" id="{162B615E-64CC-470E-85B4-9D1C5671A46E}"/>
              </a:ext>
            </a:extLst>
          </p:cNvPr>
          <p:cNvPicPr>
            <a:picLocks noChangeAspect="1"/>
          </p:cNvPicPr>
          <p:nvPr/>
        </p:nvPicPr>
        <p:blipFill>
          <a:blip r:embed="rId2"/>
          <a:stretch>
            <a:fillRect/>
          </a:stretch>
        </p:blipFill>
        <p:spPr>
          <a:xfrm>
            <a:off x="344483" y="2501476"/>
            <a:ext cx="11503033" cy="2703570"/>
          </a:xfrm>
          <a:prstGeom prst="rect">
            <a:avLst/>
          </a:prstGeom>
        </p:spPr>
      </p:pic>
    </p:spTree>
    <p:extLst>
      <p:ext uri="{BB962C8B-B14F-4D97-AF65-F5344CB8AC3E}">
        <p14:creationId xmlns:p14="http://schemas.microsoft.com/office/powerpoint/2010/main" val="158791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F5D3-633F-46A2-A22A-80007B54C0BC}"/>
              </a:ext>
            </a:extLst>
          </p:cNvPr>
          <p:cNvSpPr>
            <a:spLocks noGrp="1"/>
          </p:cNvSpPr>
          <p:nvPr>
            <p:ph type="title"/>
          </p:nvPr>
        </p:nvSpPr>
        <p:spPr/>
        <p:txBody>
          <a:bodyPr/>
          <a:lstStyle/>
          <a:p>
            <a:r>
              <a:rPr lang="en-GB" b="1" dirty="0"/>
              <a:t>What SHOULD you do?</a:t>
            </a:r>
          </a:p>
        </p:txBody>
      </p:sp>
      <p:sp>
        <p:nvSpPr>
          <p:cNvPr id="3" name="Content Placeholder 2">
            <a:extLst>
              <a:ext uri="{FF2B5EF4-FFF2-40B4-BE49-F238E27FC236}">
                <a16:creationId xmlns:a16="http://schemas.microsoft.com/office/drawing/2014/main" id="{3BD966DB-9681-4F66-AAE7-56AA66572B80}"/>
              </a:ext>
            </a:extLst>
          </p:cNvPr>
          <p:cNvSpPr>
            <a:spLocks noGrp="1"/>
          </p:cNvSpPr>
          <p:nvPr>
            <p:ph idx="1"/>
          </p:nvPr>
        </p:nvSpPr>
        <p:spPr/>
        <p:txBody>
          <a:bodyPr/>
          <a:lstStyle/>
          <a:p>
            <a:r>
              <a:rPr lang="en-GB" dirty="0"/>
              <a:t>Make the lead inspector aware of the cohort of children from service families in your school.</a:t>
            </a:r>
          </a:p>
          <a:p>
            <a:r>
              <a:rPr lang="en-GB" dirty="0"/>
              <a:t>Don’t be afraid to ask the lead inspector for an opportunity to share the work you have been doing to support children from service families and to highlight the impact.</a:t>
            </a:r>
          </a:p>
          <a:p>
            <a:r>
              <a:rPr lang="en-GB" dirty="0"/>
              <a:t>Be ready to share, succinctly, evidence which explains what you have done, why you have done it and what difference it has made.</a:t>
            </a:r>
          </a:p>
        </p:txBody>
      </p:sp>
      <p:sp>
        <p:nvSpPr>
          <p:cNvPr id="5" name="Slide Number Placeholder 4">
            <a:extLst>
              <a:ext uri="{FF2B5EF4-FFF2-40B4-BE49-F238E27FC236}">
                <a16:creationId xmlns:a16="http://schemas.microsoft.com/office/drawing/2014/main" id="{C6CA7E3F-E453-42E4-BECB-47DB312366B7}"/>
              </a:ext>
            </a:extLst>
          </p:cNvPr>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17</a:t>
            </a:fld>
            <a:endParaRPr lang="en-GB" b="1" dirty="0"/>
          </a:p>
        </p:txBody>
      </p:sp>
    </p:spTree>
    <p:extLst>
      <p:ext uri="{BB962C8B-B14F-4D97-AF65-F5344CB8AC3E}">
        <p14:creationId xmlns:p14="http://schemas.microsoft.com/office/powerpoint/2010/main" val="77337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2EC036-717D-420D-B7A6-0D9102F4FBC0}"/>
              </a:ext>
            </a:extLst>
          </p:cNvPr>
          <p:cNvSpPr>
            <a:spLocks noGrp="1"/>
          </p:cNvSpPr>
          <p:nvPr>
            <p:ph type="sldNum" sz="quarter" idx="12"/>
          </p:nvPr>
        </p:nvSpPr>
        <p:spPr>
          <a:xfrm>
            <a:off x="10285412" y="6434038"/>
            <a:ext cx="1068387" cy="365125"/>
          </a:xfrm>
        </p:spPr>
        <p:txBody>
          <a:bodyPr/>
          <a:lstStyle/>
          <a:p>
            <a:r>
              <a:rPr lang="en-GB">
                <a:solidFill>
                  <a:srgbClr val="002060"/>
                </a:solidFill>
              </a:rPr>
              <a:t>Slide </a:t>
            </a:r>
            <a:fld id="{5F4C8201-D8A8-417D-8A18-42E93E6C5D44}" type="slidenum">
              <a:rPr lang="en-GB" b="1" smtClean="0">
                <a:solidFill>
                  <a:srgbClr val="002060"/>
                </a:solidFill>
              </a:rPr>
              <a:pPr/>
              <a:t>18</a:t>
            </a:fld>
            <a:endParaRPr lang="en-GB" b="1" dirty="0">
              <a:solidFill>
                <a:srgbClr val="002060"/>
              </a:solidFill>
            </a:endParaRPr>
          </a:p>
        </p:txBody>
      </p:sp>
      <p:sp>
        <p:nvSpPr>
          <p:cNvPr id="10" name="Title 1">
            <a:extLst>
              <a:ext uri="{FF2B5EF4-FFF2-40B4-BE49-F238E27FC236}">
                <a16:creationId xmlns:a16="http://schemas.microsoft.com/office/drawing/2014/main" id="{668EF83D-F757-492B-966F-EE52EB589773}"/>
              </a:ext>
            </a:extLst>
          </p:cNvPr>
          <p:cNvSpPr>
            <a:spLocks noGrp="1"/>
          </p:cNvSpPr>
          <p:nvPr>
            <p:ph type="title"/>
          </p:nvPr>
        </p:nvSpPr>
        <p:spPr>
          <a:xfrm>
            <a:off x="697523" y="134013"/>
            <a:ext cx="8994775" cy="1325563"/>
          </a:xfrm>
        </p:spPr>
        <p:txBody>
          <a:bodyPr/>
          <a:lstStyle/>
          <a:p>
            <a:r>
              <a:rPr lang="en-GB" b="1" dirty="0">
                <a:solidFill>
                  <a:srgbClr val="002060"/>
                </a:solidFill>
              </a:rPr>
              <a:t>Key questions for leaders in relation to children from service families:</a:t>
            </a:r>
          </a:p>
        </p:txBody>
      </p:sp>
      <p:sp>
        <p:nvSpPr>
          <p:cNvPr id="11" name="Arrow: Down 10">
            <a:extLst>
              <a:ext uri="{FF2B5EF4-FFF2-40B4-BE49-F238E27FC236}">
                <a16:creationId xmlns:a16="http://schemas.microsoft.com/office/drawing/2014/main" id="{2D0596CD-9A0E-46E6-A350-76A01153D9B8}"/>
              </a:ext>
            </a:extLst>
          </p:cNvPr>
          <p:cNvSpPr/>
          <p:nvPr/>
        </p:nvSpPr>
        <p:spPr>
          <a:xfrm>
            <a:off x="4178245" y="1555255"/>
            <a:ext cx="3610708" cy="4791332"/>
          </a:xfrm>
          <a:prstGeom prst="down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2" name="Rectangle 11">
            <a:extLst>
              <a:ext uri="{FF2B5EF4-FFF2-40B4-BE49-F238E27FC236}">
                <a16:creationId xmlns:a16="http://schemas.microsoft.com/office/drawing/2014/main" id="{D0C119DF-16D3-4DC6-9583-EFB8E501E7B5}"/>
              </a:ext>
            </a:extLst>
          </p:cNvPr>
          <p:cNvSpPr/>
          <p:nvPr/>
        </p:nvSpPr>
        <p:spPr>
          <a:xfrm>
            <a:off x="963246" y="1735015"/>
            <a:ext cx="10048631" cy="11879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Tahoma" panose="020B0604030504040204" pitchFamily="34" charset="0"/>
                <a:ea typeface="Tahoma" panose="020B0604030504040204" pitchFamily="34" charset="0"/>
                <a:cs typeface="Tahoma" panose="020B0604030504040204" pitchFamily="34" charset="0"/>
              </a:rPr>
              <a:t>What is our intent?</a:t>
            </a:r>
          </a:p>
          <a:p>
            <a:pPr algn="ctr"/>
            <a:r>
              <a:rPr lang="en-GB" sz="2200" i="1" dirty="0">
                <a:solidFill>
                  <a:srgbClr val="002060"/>
                </a:solidFill>
                <a:latin typeface="Tahoma" panose="020B0604030504040204" pitchFamily="34" charset="0"/>
                <a:ea typeface="Tahoma" panose="020B0604030504040204" pitchFamily="34" charset="0"/>
                <a:cs typeface="Tahoma" panose="020B0604030504040204" pitchFamily="34" charset="0"/>
              </a:rPr>
              <a:t>What are our ambitions for pupils? What is our vision? What are our core values? Have we designed a curriculum that achieves these ambitions?</a:t>
            </a:r>
          </a:p>
        </p:txBody>
      </p:sp>
      <p:sp>
        <p:nvSpPr>
          <p:cNvPr id="13" name="Rectangle 12">
            <a:extLst>
              <a:ext uri="{FF2B5EF4-FFF2-40B4-BE49-F238E27FC236}">
                <a16:creationId xmlns:a16="http://schemas.microsoft.com/office/drawing/2014/main" id="{748D568E-7172-4047-8190-76A1B0498684}"/>
              </a:ext>
            </a:extLst>
          </p:cNvPr>
          <p:cNvSpPr/>
          <p:nvPr/>
        </p:nvSpPr>
        <p:spPr>
          <a:xfrm>
            <a:off x="963246" y="3293222"/>
            <a:ext cx="10048631" cy="112637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Tahoma" panose="020B0604030504040204" pitchFamily="34" charset="0"/>
                <a:ea typeface="Tahoma" panose="020B0604030504040204" pitchFamily="34" charset="0"/>
                <a:cs typeface="Tahoma" panose="020B0604030504040204" pitchFamily="34" charset="0"/>
              </a:rPr>
              <a:t>How effective is our implementation?</a:t>
            </a:r>
          </a:p>
          <a:p>
            <a:pPr algn="ctr"/>
            <a:r>
              <a:rPr lang="en-GB" sz="2200" i="1" dirty="0">
                <a:solidFill>
                  <a:srgbClr val="002060"/>
                </a:solidFill>
                <a:latin typeface="Tahoma" panose="020B0604030504040204" pitchFamily="34" charset="0"/>
                <a:ea typeface="Tahoma" panose="020B0604030504040204" pitchFamily="34" charset="0"/>
                <a:cs typeface="Tahoma" panose="020B0604030504040204" pitchFamily="34" charset="0"/>
              </a:rPr>
              <a:t>How well are we putting our vision into practice? Does our teaching and use of assessment support our curricular intent and reflect our ambition for all pupils?</a:t>
            </a:r>
          </a:p>
        </p:txBody>
      </p:sp>
      <p:sp>
        <p:nvSpPr>
          <p:cNvPr id="14" name="Rectangle 13">
            <a:extLst>
              <a:ext uri="{FF2B5EF4-FFF2-40B4-BE49-F238E27FC236}">
                <a16:creationId xmlns:a16="http://schemas.microsoft.com/office/drawing/2014/main" id="{9AA827FD-FBF5-421F-8C60-18DC0EE3C1C4}"/>
              </a:ext>
            </a:extLst>
          </p:cNvPr>
          <p:cNvSpPr/>
          <p:nvPr/>
        </p:nvSpPr>
        <p:spPr>
          <a:xfrm>
            <a:off x="963246" y="4844576"/>
            <a:ext cx="10048631" cy="11097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Tahoma" panose="020B0604030504040204" pitchFamily="34" charset="0"/>
                <a:ea typeface="Tahoma" panose="020B0604030504040204" pitchFamily="34" charset="0"/>
                <a:cs typeface="Tahoma" panose="020B0604030504040204" pitchFamily="34" charset="0"/>
              </a:rPr>
              <a:t>What is our impact?</a:t>
            </a:r>
          </a:p>
          <a:p>
            <a:pPr algn="ctr"/>
            <a:r>
              <a:rPr lang="en-GB" sz="2200" i="1" dirty="0">
                <a:solidFill>
                  <a:srgbClr val="002060"/>
                </a:solidFill>
                <a:latin typeface="Tahoma" panose="020B0604030504040204" pitchFamily="34" charset="0"/>
                <a:ea typeface="Tahoma" panose="020B0604030504040204" pitchFamily="34" charset="0"/>
                <a:cs typeface="Tahoma" panose="020B0604030504040204" pitchFamily="34" charset="0"/>
              </a:rPr>
              <a:t>Are we being successful? How do we know? Is our curriculum achieving what we set out to do?</a:t>
            </a:r>
          </a:p>
        </p:txBody>
      </p:sp>
    </p:spTree>
    <p:extLst>
      <p:ext uri="{BB962C8B-B14F-4D97-AF65-F5344CB8AC3E}">
        <p14:creationId xmlns:p14="http://schemas.microsoft.com/office/powerpoint/2010/main" val="4206933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prstClr val="white"/>
                </a:solidFill>
              </a:rPr>
              <a:t>Towards the Education Inspection Framework 2019</a:t>
            </a:r>
          </a:p>
        </p:txBody>
      </p:sp>
      <p:sp>
        <p:nvSpPr>
          <p:cNvPr id="3" name="Slide Number Placeholder 2"/>
          <p:cNvSpPr>
            <a:spLocks noGrp="1"/>
          </p:cNvSpPr>
          <p:nvPr>
            <p:ph type="sldNum" sz="quarter" idx="12"/>
          </p:nvPr>
        </p:nvSpPr>
        <p:spPr/>
        <p:txBody>
          <a:bodyPr/>
          <a:lstStyle/>
          <a:p>
            <a:fld id="{5F4C8201-D8A8-417D-8A18-42E93E6C5D44}" type="slidenum">
              <a:rPr lang="en-GB" smtClean="0"/>
              <a:pPr/>
              <a:t>19</a:t>
            </a:fld>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4" y="1"/>
            <a:ext cx="12376718" cy="6875954"/>
          </a:xfrm>
          <a:prstGeom prst="rect">
            <a:avLst/>
          </a:prstGeom>
        </p:spPr>
      </p:pic>
    </p:spTree>
    <p:extLst>
      <p:ext uri="{BB962C8B-B14F-4D97-AF65-F5344CB8AC3E}">
        <p14:creationId xmlns:p14="http://schemas.microsoft.com/office/powerpoint/2010/main" val="682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06D4-6E94-4DF4-951E-F2788CEB506E}"/>
              </a:ext>
            </a:extLst>
          </p:cNvPr>
          <p:cNvSpPr>
            <a:spLocks noGrp="1"/>
          </p:cNvSpPr>
          <p:nvPr>
            <p:ph type="title"/>
          </p:nvPr>
        </p:nvSpPr>
        <p:spPr/>
        <p:txBody>
          <a:bodyPr/>
          <a:lstStyle/>
          <a:p>
            <a:r>
              <a:rPr lang="en-GB" b="1" dirty="0"/>
              <a:t>My focus today</a:t>
            </a:r>
          </a:p>
        </p:txBody>
      </p:sp>
      <p:sp>
        <p:nvSpPr>
          <p:cNvPr id="3" name="Content Placeholder 2">
            <a:extLst>
              <a:ext uri="{FF2B5EF4-FFF2-40B4-BE49-F238E27FC236}">
                <a16:creationId xmlns:a16="http://schemas.microsoft.com/office/drawing/2014/main" id="{8373725A-74F6-4929-AFCA-541636653D75}"/>
              </a:ext>
            </a:extLst>
          </p:cNvPr>
          <p:cNvSpPr>
            <a:spLocks noGrp="1"/>
          </p:cNvSpPr>
          <p:nvPr>
            <p:ph idx="1"/>
          </p:nvPr>
        </p:nvSpPr>
        <p:spPr/>
        <p:txBody>
          <a:bodyPr/>
          <a:lstStyle/>
          <a:p>
            <a:r>
              <a:rPr lang="en-GB" dirty="0"/>
              <a:t>With our current inspection framework in mind, what might leaders wish to consider in relation to children from service families?</a:t>
            </a:r>
          </a:p>
          <a:p>
            <a:r>
              <a:rPr lang="en-GB" dirty="0"/>
              <a:t>What does Ofsted expect from schools during inspection?</a:t>
            </a:r>
          </a:p>
          <a:p>
            <a:r>
              <a:rPr lang="en-GB" dirty="0"/>
              <a:t>How is Ofsted developing the new education inspection framework which will be implemented in September 2019?</a:t>
            </a:r>
          </a:p>
        </p:txBody>
      </p:sp>
      <p:sp>
        <p:nvSpPr>
          <p:cNvPr id="5" name="Slide Number Placeholder 4">
            <a:extLst>
              <a:ext uri="{FF2B5EF4-FFF2-40B4-BE49-F238E27FC236}">
                <a16:creationId xmlns:a16="http://schemas.microsoft.com/office/drawing/2014/main" id="{3F098627-D25E-4875-A112-19463CFF20FD}"/>
              </a:ext>
            </a:extLst>
          </p:cNvPr>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2</a:t>
            </a:fld>
            <a:endParaRPr lang="en-GB" b="1" dirty="0"/>
          </a:p>
        </p:txBody>
      </p:sp>
    </p:spTree>
    <p:extLst>
      <p:ext uri="{BB962C8B-B14F-4D97-AF65-F5344CB8AC3E}">
        <p14:creationId xmlns:p14="http://schemas.microsoft.com/office/powerpoint/2010/main" val="2282048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20</a:t>
            </a:fld>
            <a:endParaRPr lang="en-GB" b="1" dirty="0"/>
          </a:p>
        </p:txBody>
      </p:sp>
      <p:grpSp>
        <p:nvGrpSpPr>
          <p:cNvPr id="13" name="Group 12"/>
          <p:cNvGrpSpPr/>
          <p:nvPr/>
        </p:nvGrpSpPr>
        <p:grpSpPr>
          <a:xfrm>
            <a:off x="969031" y="1225547"/>
            <a:ext cx="10179456" cy="4088843"/>
            <a:chOff x="916022" y="1125182"/>
            <a:chExt cx="10179456" cy="4088843"/>
          </a:xfrm>
        </p:grpSpPr>
        <p:pic>
          <p:nvPicPr>
            <p:cNvPr id="6" name="Picture 5"/>
            <p:cNvPicPr>
              <a:picLocks noChangeAspect="1"/>
            </p:cNvPicPr>
            <p:nvPr/>
          </p:nvPicPr>
          <p:blipFill>
            <a:blip r:embed="rId3"/>
            <a:stretch>
              <a:fillRect/>
            </a:stretch>
          </p:blipFill>
          <p:spPr>
            <a:xfrm>
              <a:off x="916022" y="1125182"/>
              <a:ext cx="10179456" cy="4088843"/>
            </a:xfrm>
            <a:prstGeom prst="rect">
              <a:avLst/>
            </a:prstGeom>
          </p:spPr>
        </p:pic>
        <p:sp>
          <p:nvSpPr>
            <p:cNvPr id="7" name="Rectangle 6"/>
            <p:cNvSpPr/>
            <p:nvPr/>
          </p:nvSpPr>
          <p:spPr>
            <a:xfrm>
              <a:off x="3272810" y="1125183"/>
              <a:ext cx="7278966" cy="53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0740" y="365125"/>
            <a:ext cx="9649839" cy="1325563"/>
          </a:xfrm>
        </p:spPr>
        <p:txBody>
          <a:bodyPr>
            <a:normAutofit fontScale="90000"/>
          </a:bodyPr>
          <a:lstStyle/>
          <a:p>
            <a:r>
              <a:rPr lang="en-GB" b="1" dirty="0">
                <a:solidFill>
                  <a:srgbClr val="002060"/>
                </a:solidFill>
              </a:rPr>
              <a:t>The new framework will be one of the main ways in which we implement Ofsted’s strategy</a:t>
            </a:r>
          </a:p>
        </p:txBody>
      </p:sp>
      <p:sp>
        <p:nvSpPr>
          <p:cNvPr id="14" name="Rectangular Callout 13"/>
          <p:cNvSpPr/>
          <p:nvPr/>
        </p:nvSpPr>
        <p:spPr>
          <a:xfrm>
            <a:off x="1964440" y="5314390"/>
            <a:ext cx="2616740" cy="924128"/>
          </a:xfrm>
          <a:prstGeom prst="wedgeRectCallout">
            <a:avLst>
              <a:gd name="adj1" fmla="val -87"/>
              <a:gd name="adj2" fmla="val -8820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Tahoma" panose="020B0604030504040204" pitchFamily="34" charset="0"/>
                <a:ea typeface="Tahoma" panose="020B0604030504040204" pitchFamily="34" charset="0"/>
                <a:cs typeface="Tahoma" panose="020B0604030504040204" pitchFamily="34" charset="0"/>
              </a:rPr>
              <a:t>The new framework will be based on a solid evidence base relating to educational effectiveness and valid inspection practice.</a:t>
            </a:r>
          </a:p>
        </p:txBody>
      </p:sp>
      <p:sp>
        <p:nvSpPr>
          <p:cNvPr id="15" name="Rectangular Callout 14"/>
          <p:cNvSpPr/>
          <p:nvPr/>
        </p:nvSpPr>
        <p:spPr>
          <a:xfrm>
            <a:off x="5029055" y="5314390"/>
            <a:ext cx="2616740" cy="924128"/>
          </a:xfrm>
          <a:prstGeom prst="wedgeRectCallout">
            <a:avLst>
              <a:gd name="adj1" fmla="val -18166"/>
              <a:gd name="adj2" fmla="val -8672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Tahoma" panose="020B0604030504040204" pitchFamily="34" charset="0"/>
                <a:ea typeface="Tahoma" panose="020B0604030504040204" pitchFamily="34" charset="0"/>
                <a:cs typeface="Tahoma" panose="020B0604030504040204" pitchFamily="34" charset="0"/>
              </a:rPr>
              <a:t>We will continue to be clear about our expectations and fight misconceptions. </a:t>
            </a:r>
          </a:p>
        </p:txBody>
      </p:sp>
      <p:sp>
        <p:nvSpPr>
          <p:cNvPr id="10" name="Rectangular Callout 9"/>
          <p:cNvSpPr/>
          <p:nvPr/>
        </p:nvSpPr>
        <p:spPr>
          <a:xfrm>
            <a:off x="7935036" y="5314390"/>
            <a:ext cx="2616740" cy="924128"/>
          </a:xfrm>
          <a:prstGeom prst="wedgeRectCallout">
            <a:avLst>
              <a:gd name="adj1" fmla="val -48091"/>
              <a:gd name="adj2" fmla="val -9620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Tahoma" panose="020B0604030504040204" pitchFamily="34" charset="0"/>
                <a:ea typeface="Tahoma" panose="020B0604030504040204" pitchFamily="34" charset="0"/>
                <a:cs typeface="Tahoma" panose="020B0604030504040204" pitchFamily="34" charset="0"/>
              </a:rPr>
              <a:t>We will remove any measures that do not genuinely assess quality of education and training. We will prioritise weaker provision and observe more outstanding practice. </a:t>
            </a:r>
          </a:p>
        </p:txBody>
      </p:sp>
    </p:spTree>
    <p:extLst>
      <p:ext uri="{BB962C8B-B14F-4D97-AF65-F5344CB8AC3E}">
        <p14:creationId xmlns:p14="http://schemas.microsoft.com/office/powerpoint/2010/main" val="1533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2092B6"/>
                </a:solidFill>
              </a:rPr>
              <a:t>Developing the Education Inspection Framework 2019: our approach</a:t>
            </a:r>
            <a:endParaRPr lang="en-GB" dirty="0"/>
          </a:p>
        </p:txBody>
      </p:sp>
      <p:graphicFrame>
        <p:nvGraphicFramePr>
          <p:cNvPr id="6" name="Content Placeholder 5"/>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GB">
                <a:solidFill>
                  <a:prstClr val="white"/>
                </a:solidFill>
              </a:rPr>
              <a:t>Towards the Education Inspection Framework 2019</a:t>
            </a:r>
          </a:p>
        </p:txBody>
      </p:sp>
      <p:sp>
        <p:nvSpPr>
          <p:cNvPr id="5" name="Slide Number Placeholder 4"/>
          <p:cNvSpPr>
            <a:spLocks noGrp="1"/>
          </p:cNvSpPr>
          <p:nvPr>
            <p:ph type="sldNum" sz="quarter" idx="12"/>
          </p:nvPr>
        </p:nvSpPr>
        <p:spPr/>
        <p:txBody>
          <a:bodyPr/>
          <a:lstStyle/>
          <a:p>
            <a:r>
              <a:rPr lang="en-GB">
                <a:solidFill>
                  <a:prstClr val="white"/>
                </a:solidFill>
              </a:rPr>
              <a:t>Slide</a:t>
            </a:r>
            <a:r>
              <a:rPr lang="en-GB"/>
              <a:t> </a:t>
            </a:r>
            <a:fld id="{5F4C8201-D8A8-417D-8A18-42E93E6C5D44}" type="slidenum">
              <a:rPr lang="en-GB" b="1" smtClean="0"/>
              <a:pPr/>
              <a:t>21</a:t>
            </a:fld>
            <a:endParaRPr lang="en-GB" b="1" dirty="0"/>
          </a:p>
        </p:txBody>
      </p:sp>
      <p:sp>
        <p:nvSpPr>
          <p:cNvPr id="9" name="Rounded Rectangle 8"/>
          <p:cNvSpPr/>
          <p:nvPr/>
        </p:nvSpPr>
        <p:spPr>
          <a:xfrm>
            <a:off x="9102822" y="3136489"/>
            <a:ext cx="1973217" cy="1278193"/>
          </a:xfrm>
          <a:prstGeom prst="roundRect">
            <a:avLst/>
          </a:prstGeom>
          <a:solidFill>
            <a:srgbClr val="2092B6"/>
          </a:solidFill>
          <a:effectLst>
            <a:outerShdw blurRad="50800" dist="38100" dir="5400000" algn="t"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prstClr val="white"/>
                </a:solidFill>
              </a:rPr>
              <a:t>Report content </a:t>
            </a:r>
          </a:p>
        </p:txBody>
      </p:sp>
      <p:sp>
        <p:nvSpPr>
          <p:cNvPr id="10" name="Rounded Rectangle 9"/>
          <p:cNvSpPr/>
          <p:nvPr/>
        </p:nvSpPr>
        <p:spPr>
          <a:xfrm>
            <a:off x="9102822" y="4656726"/>
            <a:ext cx="1973217" cy="1278193"/>
          </a:xfrm>
          <a:prstGeom prst="roundRect">
            <a:avLst/>
          </a:prstGeom>
          <a:solidFill>
            <a:srgbClr val="009ABC"/>
          </a:solidFill>
          <a:effectLst>
            <a:outerShdw blurRad="50800" dist="38100" dir="5400000" algn="t"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prstClr val="white"/>
                </a:solidFill>
              </a:rPr>
              <a:t>Report design  </a:t>
            </a:r>
          </a:p>
          <a:p>
            <a:pPr algn="ctr"/>
            <a:r>
              <a:rPr lang="en-GB" sz="2500" dirty="0">
                <a:solidFill>
                  <a:prstClr val="white"/>
                </a:solidFill>
              </a:rPr>
              <a:t>&amp; format </a:t>
            </a:r>
          </a:p>
        </p:txBody>
      </p:sp>
      <p:sp>
        <p:nvSpPr>
          <p:cNvPr id="13" name="Chevron 12"/>
          <p:cNvSpPr/>
          <p:nvPr/>
        </p:nvSpPr>
        <p:spPr>
          <a:xfrm>
            <a:off x="8605520" y="2210062"/>
            <a:ext cx="344270" cy="478405"/>
          </a:xfrm>
          <a:prstGeom prst="chevron">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4" name="Chevron 13"/>
          <p:cNvSpPr/>
          <p:nvPr/>
        </p:nvSpPr>
        <p:spPr>
          <a:xfrm>
            <a:off x="5923865" y="2210061"/>
            <a:ext cx="344270" cy="478405"/>
          </a:xfrm>
          <a:prstGeom prst="chevron">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5" name="Chevron 14"/>
          <p:cNvSpPr/>
          <p:nvPr/>
        </p:nvSpPr>
        <p:spPr>
          <a:xfrm>
            <a:off x="3261360" y="2210061"/>
            <a:ext cx="344270" cy="478405"/>
          </a:xfrm>
          <a:prstGeom prst="chevron">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1420082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6942" y="416927"/>
            <a:ext cx="9059427" cy="1325563"/>
          </a:xfrm>
        </p:spPr>
        <p:txBody>
          <a:bodyPr/>
          <a:lstStyle/>
          <a:p>
            <a:r>
              <a:rPr lang="en-GB" b="1" dirty="0">
                <a:solidFill>
                  <a:srgbClr val="002060"/>
                </a:solidFill>
              </a:rPr>
              <a:t>Towards a 2019 inspection framework – what aspects will we need to judge? </a:t>
            </a:r>
          </a:p>
        </p:txBody>
      </p:sp>
      <p:sp>
        <p:nvSpPr>
          <p:cNvPr id="7" name="Content Placeholder 6"/>
          <p:cNvSpPr>
            <a:spLocks noGrp="1"/>
          </p:cNvSpPr>
          <p:nvPr>
            <p:ph idx="1"/>
          </p:nvPr>
        </p:nvSpPr>
        <p:spPr>
          <a:xfrm>
            <a:off x="838199" y="1742490"/>
            <a:ext cx="10515600" cy="4691548"/>
          </a:xfrm>
        </p:spPr>
        <p:txBody>
          <a:bodyPr>
            <a:normAutofit lnSpcReduction="10000"/>
          </a:bodyPr>
          <a:lstStyle/>
          <a:p>
            <a:r>
              <a:rPr lang="en-GB" dirty="0"/>
              <a:t>We are clear that we need to take a rounded view of the </a:t>
            </a:r>
            <a:r>
              <a:rPr lang="en-GB" b="1" dirty="0"/>
              <a:t>quality of education</a:t>
            </a:r>
            <a:r>
              <a:rPr lang="en-GB" dirty="0"/>
              <a:t> offered by schools and providers.</a:t>
            </a:r>
          </a:p>
          <a:p>
            <a:r>
              <a:rPr lang="en-GB" dirty="0"/>
              <a:t>The </a:t>
            </a:r>
            <a:r>
              <a:rPr lang="en-GB" b="1" dirty="0"/>
              <a:t>curriculum</a:t>
            </a:r>
            <a:r>
              <a:rPr lang="en-GB" dirty="0"/>
              <a:t> will be at the core, recognising the close connection</a:t>
            </a:r>
            <a:r>
              <a:rPr lang="en-GB" b="1" dirty="0"/>
              <a:t> </a:t>
            </a:r>
            <a:r>
              <a:rPr lang="en-GB" dirty="0"/>
              <a:t>between curricular content and the way that this content is </a:t>
            </a:r>
            <a:r>
              <a:rPr lang="en-GB" b="1" dirty="0"/>
              <a:t>taught</a:t>
            </a:r>
            <a:r>
              <a:rPr lang="en-GB" dirty="0"/>
              <a:t> and </a:t>
            </a:r>
            <a:r>
              <a:rPr lang="en-GB" b="1" dirty="0"/>
              <a:t>assessed </a:t>
            </a:r>
            <a:r>
              <a:rPr lang="en-GB" dirty="0"/>
              <a:t>in order to support children to build their knowledge and to apply that knowledge. </a:t>
            </a:r>
          </a:p>
          <a:p>
            <a:r>
              <a:rPr lang="en-GB" dirty="0"/>
              <a:t>We remain very interested in children and learners’ </a:t>
            </a:r>
            <a:r>
              <a:rPr lang="en-GB" b="1" dirty="0"/>
              <a:t>wider development</a:t>
            </a:r>
            <a:r>
              <a:rPr lang="en-GB" dirty="0"/>
              <a:t> including the attitudes and behaviours they bring to the classroom.</a:t>
            </a:r>
          </a:p>
          <a:p>
            <a:r>
              <a:rPr lang="en-GB" dirty="0"/>
              <a:t>Schools’ and providers’ </a:t>
            </a:r>
            <a:r>
              <a:rPr lang="en-GB" b="1" dirty="0"/>
              <a:t>leadership and management</a:t>
            </a:r>
            <a:r>
              <a:rPr lang="en-GB" dirty="0"/>
              <a:t> are likely to remain key areas of consideration.</a:t>
            </a:r>
          </a:p>
          <a:p>
            <a:endParaRPr lang="en-GB" dirty="0"/>
          </a:p>
        </p:txBody>
      </p:sp>
      <p:sp>
        <p:nvSpPr>
          <p:cNvPr id="5" name="Slide Number Placeholder 4"/>
          <p:cNvSpPr>
            <a:spLocks noGrp="1"/>
          </p:cNvSpPr>
          <p:nvPr>
            <p:ph type="sldNum" sz="quarter" idx="12"/>
          </p:nvPr>
        </p:nvSpPr>
        <p:spPr/>
        <p:txBody>
          <a:bodyPr/>
          <a:lstStyle/>
          <a:p>
            <a:r>
              <a:rPr lang="en-GB">
                <a:solidFill>
                  <a:prstClr val="white"/>
                </a:solidFill>
              </a:rPr>
              <a:t>Slide</a:t>
            </a:r>
            <a:r>
              <a:rPr lang="en-GB"/>
              <a:t> </a:t>
            </a:r>
            <a:fld id="{5F4C8201-D8A8-417D-8A18-42E93E6C5D44}" type="slidenum">
              <a:rPr lang="en-GB" b="1" smtClean="0"/>
              <a:pPr/>
              <a:t>22</a:t>
            </a:fld>
            <a:endParaRPr lang="en-GB" b="1" dirty="0"/>
          </a:p>
        </p:txBody>
      </p:sp>
    </p:spTree>
    <p:extLst>
      <p:ext uri="{BB962C8B-B14F-4D97-AF65-F5344CB8AC3E}">
        <p14:creationId xmlns:p14="http://schemas.microsoft.com/office/powerpoint/2010/main" val="3480418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82" y="204351"/>
            <a:ext cx="8994775" cy="1325563"/>
          </a:xfrm>
        </p:spPr>
        <p:txBody>
          <a:bodyPr/>
          <a:lstStyle/>
          <a:p>
            <a:r>
              <a:rPr lang="en-GB" b="1" dirty="0">
                <a:solidFill>
                  <a:srgbClr val="002060"/>
                </a:solidFill>
              </a:rPr>
              <a:t>Keep our focus on safeguarding, reflecting Ofsted’s latest thinking</a:t>
            </a:r>
          </a:p>
        </p:txBody>
      </p:sp>
      <p:sp>
        <p:nvSpPr>
          <p:cNvPr id="3" name="Content Placeholder 2"/>
          <p:cNvSpPr>
            <a:spLocks noGrp="1"/>
          </p:cNvSpPr>
          <p:nvPr>
            <p:ph idx="1"/>
          </p:nvPr>
        </p:nvSpPr>
        <p:spPr>
          <a:xfrm>
            <a:off x="838199" y="1360489"/>
            <a:ext cx="10515600" cy="4743350"/>
          </a:xfrm>
        </p:spPr>
        <p:txBody>
          <a:bodyPr>
            <a:noAutofit/>
          </a:bodyPr>
          <a:lstStyle/>
          <a:p>
            <a:pPr marL="0" indent="0">
              <a:spcAft>
                <a:spcPts val="600"/>
              </a:spcAft>
              <a:buNone/>
            </a:pPr>
            <a:endParaRPr lang="en-GB" sz="2600" dirty="0">
              <a:solidFill>
                <a:srgbClr val="002060"/>
              </a:solidFill>
            </a:endParaRPr>
          </a:p>
          <a:p>
            <a:pPr marL="0" indent="0">
              <a:spcAft>
                <a:spcPts val="600"/>
              </a:spcAft>
              <a:buNone/>
            </a:pPr>
            <a:r>
              <a:rPr lang="en-GB" sz="2600" dirty="0">
                <a:solidFill>
                  <a:srgbClr val="002060"/>
                </a:solidFill>
              </a:rPr>
              <a:t>Our inspection of safeguarding will continue to be built around three core areas:</a:t>
            </a:r>
          </a:p>
          <a:p>
            <a:pPr lvl="1">
              <a:spcAft>
                <a:spcPts val="600"/>
              </a:spcAft>
            </a:pPr>
            <a:r>
              <a:rPr lang="en-GB" sz="2600" b="1" dirty="0">
                <a:solidFill>
                  <a:srgbClr val="002060"/>
                </a:solidFill>
              </a:rPr>
              <a:t>Identify</a:t>
            </a:r>
            <a:r>
              <a:rPr lang="en-GB" sz="2600" dirty="0">
                <a:solidFill>
                  <a:srgbClr val="002060"/>
                </a:solidFill>
              </a:rPr>
              <a:t>: are leaders and other staff identifying the right children and how do they do that?</a:t>
            </a:r>
          </a:p>
          <a:p>
            <a:pPr lvl="1">
              <a:spcAft>
                <a:spcPts val="600"/>
              </a:spcAft>
            </a:pPr>
            <a:r>
              <a:rPr lang="en-GB" sz="2600" b="1" dirty="0">
                <a:solidFill>
                  <a:srgbClr val="002060"/>
                </a:solidFill>
              </a:rPr>
              <a:t>Help</a:t>
            </a:r>
            <a:r>
              <a:rPr lang="en-GB" sz="2600" dirty="0">
                <a:solidFill>
                  <a:srgbClr val="002060"/>
                </a:solidFill>
              </a:rPr>
              <a:t>: what timely action do staff within the provider take, and how well do they work with other agencies?</a:t>
            </a:r>
          </a:p>
          <a:p>
            <a:pPr lvl="1">
              <a:spcAft>
                <a:spcPts val="600"/>
              </a:spcAft>
            </a:pPr>
            <a:r>
              <a:rPr lang="en-GB" sz="2600" b="1" dirty="0">
                <a:solidFill>
                  <a:srgbClr val="002060"/>
                </a:solidFill>
              </a:rPr>
              <a:t>Manage</a:t>
            </a:r>
            <a:r>
              <a:rPr lang="en-GB" sz="2600" dirty="0">
                <a:solidFill>
                  <a:srgbClr val="002060"/>
                </a:solidFill>
              </a:rPr>
              <a:t>: how do responsible bodies and staff manage their statutory responsibilities, and in particular, how do they respond to allegations about staff and other adults?</a:t>
            </a:r>
          </a:p>
          <a:p>
            <a:pPr marL="0" indent="0">
              <a:spcAft>
                <a:spcPts val="600"/>
              </a:spcAft>
              <a:buNone/>
            </a:pPr>
            <a:r>
              <a:rPr lang="en-GB" sz="2600" dirty="0">
                <a:solidFill>
                  <a:srgbClr val="002060"/>
                </a:solidFill>
              </a:rPr>
              <a:t>Safeguarding will hold the same weight across all remits.</a:t>
            </a:r>
          </a:p>
        </p:txBody>
      </p:sp>
      <p:sp>
        <p:nvSpPr>
          <p:cNvPr id="5" name="Slide Number Placeholder 4"/>
          <p:cNvSpPr>
            <a:spLocks noGrp="1"/>
          </p:cNvSpPr>
          <p:nvPr>
            <p:ph type="sldNum" sz="quarter" idx="12"/>
          </p:nvPr>
        </p:nvSpPr>
        <p:spPr/>
        <p:txBody>
          <a:bodyPr/>
          <a:lstStyle/>
          <a:p>
            <a:r>
              <a:rPr lang="en-GB">
                <a:solidFill>
                  <a:srgbClr val="002060"/>
                </a:solidFill>
              </a:rPr>
              <a:t>Slide </a:t>
            </a:r>
            <a:fld id="{5F4C8201-D8A8-417D-8A18-42E93E6C5D44}" type="slidenum">
              <a:rPr lang="en-GB" b="1" smtClean="0">
                <a:solidFill>
                  <a:srgbClr val="002060"/>
                </a:solidFill>
              </a:rPr>
              <a:pPr/>
              <a:t>23</a:t>
            </a:fld>
            <a:endParaRPr lang="en-GB" b="1" dirty="0">
              <a:solidFill>
                <a:srgbClr val="002060"/>
              </a:solidFill>
            </a:endParaRPr>
          </a:p>
        </p:txBody>
      </p:sp>
    </p:spTree>
    <p:extLst>
      <p:ext uri="{BB962C8B-B14F-4D97-AF65-F5344CB8AC3E}">
        <p14:creationId xmlns:p14="http://schemas.microsoft.com/office/powerpoint/2010/main" val="3137884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92" y="130598"/>
            <a:ext cx="9524643" cy="1325563"/>
          </a:xfrm>
        </p:spPr>
        <p:txBody>
          <a:bodyPr/>
          <a:lstStyle/>
          <a:p>
            <a:r>
              <a:rPr lang="en-GB" dirty="0">
                <a:solidFill>
                  <a:srgbClr val="009ABC"/>
                </a:solidFill>
              </a:rPr>
              <a:t>We will focus more on education; less on internal data</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                           </a:t>
            </a:r>
          </a:p>
        </p:txBody>
      </p:sp>
      <p:sp>
        <p:nvSpPr>
          <p:cNvPr id="4" name="Footer Placeholder 3"/>
          <p:cNvSpPr>
            <a:spLocks noGrp="1"/>
          </p:cNvSpPr>
          <p:nvPr>
            <p:ph type="ftr" sz="quarter" idx="11"/>
          </p:nvPr>
        </p:nvSpPr>
        <p:spPr/>
        <p:txBody>
          <a:bodyPr/>
          <a:lstStyle/>
          <a:p>
            <a:r>
              <a:rPr lang="en-GB"/>
              <a:t>Towards the Education Inspection Framework 2019</a:t>
            </a:r>
          </a:p>
        </p:txBody>
      </p:sp>
      <p:sp>
        <p:nvSpPr>
          <p:cNvPr id="5" name="Slide Number Placeholder 4"/>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24</a:t>
            </a:fld>
            <a:endParaRPr lang="en-GB" b="1" dirty="0"/>
          </a:p>
        </p:txBody>
      </p:sp>
      <p:sp>
        <p:nvSpPr>
          <p:cNvPr id="7" name="TextBox 6"/>
          <p:cNvSpPr txBox="1"/>
          <p:nvPr/>
        </p:nvSpPr>
        <p:spPr>
          <a:xfrm>
            <a:off x="4185989" y="1412564"/>
            <a:ext cx="7167810" cy="5175776"/>
          </a:xfrm>
          <a:prstGeom prst="rect">
            <a:avLst/>
          </a:prstGeom>
          <a:noFill/>
        </p:spPr>
        <p:txBody>
          <a:bodyPr wrap="square" rtlCol="0">
            <a:spAutoFit/>
          </a:bodyPr>
          <a:lstStyle/>
          <a:p>
            <a:pPr lvl="0">
              <a:lnSpc>
                <a:spcPct val="90000"/>
              </a:lnSpc>
              <a:spcBef>
                <a:spcPts val="1000"/>
              </a:spcBef>
              <a:buClr>
                <a:srgbClr val="009ABC"/>
              </a:buClr>
              <a:buSzPct val="100000"/>
            </a:pPr>
            <a:r>
              <a:rPr lang="en-GB" sz="2800" i="1" dirty="0">
                <a:solidFill>
                  <a:srgbClr val="221E5B"/>
                </a:solidFill>
                <a:latin typeface="Tahoma" panose="020B0604030504040204" pitchFamily="34" charset="0"/>
                <a:ea typeface="Tahoma" panose="020B0604030504040204" pitchFamily="34" charset="0"/>
                <a:cs typeface="Tahoma" panose="020B0604030504040204" pitchFamily="34" charset="0"/>
              </a:rPr>
              <a:t>“In the new framework, we’re thinking about how we can take the inspection conversation </a:t>
            </a:r>
            <a:r>
              <a:rPr lang="en-GB" sz="2800" b="1" i="1" dirty="0">
                <a:solidFill>
                  <a:srgbClr val="221E5B"/>
                </a:solidFill>
                <a:latin typeface="Tahoma" panose="020B0604030504040204" pitchFamily="34" charset="0"/>
                <a:ea typeface="Tahoma" panose="020B0604030504040204" pitchFamily="34" charset="0"/>
                <a:cs typeface="Tahoma" panose="020B0604030504040204" pitchFamily="34" charset="0"/>
              </a:rPr>
              <a:t>even further</a:t>
            </a:r>
            <a:r>
              <a:rPr lang="en-GB" sz="2800" i="1" dirty="0">
                <a:solidFill>
                  <a:srgbClr val="221E5B"/>
                </a:solidFill>
                <a:latin typeface="Tahoma" panose="020B0604030504040204" pitchFamily="34" charset="0"/>
                <a:ea typeface="Tahoma" panose="020B0604030504040204" pitchFamily="34" charset="0"/>
                <a:cs typeface="Tahoma" panose="020B0604030504040204" pitchFamily="34" charset="0"/>
              </a:rPr>
              <a:t> on education itself and </a:t>
            </a:r>
            <a:r>
              <a:rPr lang="en-GB" sz="2800" b="1" i="1" dirty="0">
                <a:solidFill>
                  <a:srgbClr val="221E5B"/>
                </a:solidFill>
                <a:latin typeface="Tahoma" panose="020B0604030504040204" pitchFamily="34" charset="0"/>
                <a:ea typeface="Tahoma" panose="020B0604030504040204" pitchFamily="34" charset="0"/>
                <a:cs typeface="Tahoma" panose="020B0604030504040204" pitchFamily="34" charset="0"/>
              </a:rPr>
              <a:t>less</a:t>
            </a:r>
            <a:r>
              <a:rPr lang="en-GB" sz="2800" i="1" dirty="0">
                <a:solidFill>
                  <a:srgbClr val="221E5B"/>
                </a:solidFill>
                <a:latin typeface="Tahoma" panose="020B0604030504040204" pitchFamily="34" charset="0"/>
                <a:ea typeface="Tahoma" panose="020B0604030504040204" pitchFamily="34" charset="0"/>
                <a:cs typeface="Tahoma" panose="020B0604030504040204" pitchFamily="34" charset="0"/>
              </a:rPr>
              <a:t> on data.</a:t>
            </a:r>
          </a:p>
          <a:p>
            <a:pPr lvl="0">
              <a:lnSpc>
                <a:spcPct val="90000"/>
              </a:lnSpc>
              <a:spcBef>
                <a:spcPts val="1000"/>
              </a:spcBef>
              <a:buClr>
                <a:srgbClr val="009ABC"/>
              </a:buClr>
              <a:buSzPct val="100000"/>
            </a:pPr>
            <a:endParaRPr lang="en-GB" sz="2800" i="1" dirty="0">
              <a:solidFill>
                <a:srgbClr val="221E5B"/>
              </a:solidFill>
              <a:latin typeface="Tahoma" panose="020B0604030504040204" pitchFamily="34" charset="0"/>
              <a:ea typeface="Tahoma" panose="020B0604030504040204" pitchFamily="34" charset="0"/>
              <a:cs typeface="Tahoma" panose="020B0604030504040204" pitchFamily="34" charset="0"/>
            </a:endParaRPr>
          </a:p>
          <a:p>
            <a:r>
              <a:rPr lang="en-GB" sz="2800" i="1" dirty="0">
                <a:solidFill>
                  <a:srgbClr val="221E5B"/>
                </a:solidFill>
                <a:latin typeface="Tahoma" panose="020B0604030504040204" pitchFamily="34" charset="0"/>
                <a:ea typeface="Tahoma" panose="020B0604030504040204" pitchFamily="34" charset="0"/>
                <a:cs typeface="Tahoma" panose="020B0604030504040204" pitchFamily="34" charset="0"/>
              </a:rPr>
              <a:t>“We want to know </a:t>
            </a:r>
            <a:r>
              <a:rPr lang="en-GB" sz="2800" b="1" i="1" dirty="0">
                <a:solidFill>
                  <a:srgbClr val="221E5B"/>
                </a:solidFill>
                <a:latin typeface="Tahoma" panose="020B0604030504040204" pitchFamily="34" charset="0"/>
                <a:ea typeface="Tahoma" panose="020B0604030504040204" pitchFamily="34" charset="0"/>
                <a:cs typeface="Tahoma" panose="020B0604030504040204" pitchFamily="34" charset="0"/>
              </a:rPr>
              <a:t>how</a:t>
            </a:r>
            <a:r>
              <a:rPr lang="en-GB" sz="2800" i="1" dirty="0">
                <a:solidFill>
                  <a:srgbClr val="221E5B"/>
                </a:solidFill>
                <a:latin typeface="Tahoma" panose="020B0604030504040204" pitchFamily="34" charset="0"/>
                <a:ea typeface="Tahoma" panose="020B0604030504040204" pitchFamily="34" charset="0"/>
                <a:cs typeface="Tahoma" panose="020B0604030504040204" pitchFamily="34" charset="0"/>
              </a:rPr>
              <a:t> schools are achieving a good education, not just what the results are.”</a:t>
            </a:r>
            <a:r>
              <a:rPr lang="en-GB" sz="2800" b="1" dirty="0"/>
              <a:t> </a:t>
            </a:r>
          </a:p>
          <a:p>
            <a:endParaRPr lang="en-GB" sz="2800" b="1" dirty="0"/>
          </a:p>
          <a:p>
            <a:r>
              <a:rPr lang="en-GB" sz="2700" dirty="0">
                <a:solidFill>
                  <a:srgbClr val="221E5B"/>
                </a:solidFill>
                <a:latin typeface="Tahoma" panose="020B0604030504040204" pitchFamily="34" charset="0"/>
                <a:ea typeface="Tahoma" panose="020B0604030504040204" pitchFamily="34" charset="0"/>
                <a:cs typeface="Tahoma" panose="020B0604030504040204" pitchFamily="34" charset="0"/>
              </a:rPr>
              <a:t>HMCI, Education Policy Institute conference, 3 July 2018</a:t>
            </a:r>
            <a:endParaRPr lang="en-GB" sz="2700" i="1" dirty="0">
              <a:solidFill>
                <a:srgbClr val="221E5B"/>
              </a:solidFill>
              <a:latin typeface="Tahoma" panose="020B0604030504040204" pitchFamily="34" charset="0"/>
              <a:ea typeface="Tahoma" panose="020B0604030504040204" pitchFamily="34" charset="0"/>
              <a:cs typeface="Tahoma" panose="020B0604030504040204" pitchFamily="34" charset="0"/>
            </a:endParaRPr>
          </a:p>
          <a:p>
            <a:endParaRPr lang="en-GB" sz="2800" i="1" dirty="0">
              <a:solidFill>
                <a:srgbClr val="221E5B"/>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867" y="1568550"/>
            <a:ext cx="2969973" cy="4346113"/>
          </a:xfrm>
          <a:prstGeom prst="rect">
            <a:avLst/>
          </a:prstGeom>
        </p:spPr>
      </p:pic>
    </p:spTree>
    <p:extLst>
      <p:ext uri="{BB962C8B-B14F-4D97-AF65-F5344CB8AC3E}">
        <p14:creationId xmlns:p14="http://schemas.microsoft.com/office/powerpoint/2010/main" val="1055844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2207"/>
            <a:ext cx="8994775" cy="1325563"/>
          </a:xfrm>
        </p:spPr>
        <p:txBody>
          <a:bodyPr>
            <a:normAutofit/>
          </a:bodyPr>
          <a:lstStyle/>
          <a:p>
            <a:r>
              <a:rPr lang="en-GB" b="1" dirty="0">
                <a:solidFill>
                  <a:srgbClr val="002060"/>
                </a:solidFill>
              </a:rPr>
              <a:t>Keep the outstanding grade… probably(!)</a:t>
            </a:r>
          </a:p>
        </p:txBody>
      </p:sp>
      <p:sp>
        <p:nvSpPr>
          <p:cNvPr id="3" name="Content Placeholder 2"/>
          <p:cNvSpPr>
            <a:spLocks noGrp="1"/>
          </p:cNvSpPr>
          <p:nvPr>
            <p:ph idx="1"/>
          </p:nvPr>
        </p:nvSpPr>
        <p:spPr>
          <a:xfrm>
            <a:off x="838200" y="1837936"/>
            <a:ext cx="10072816" cy="4351338"/>
          </a:xfrm>
        </p:spPr>
        <p:txBody>
          <a:bodyPr>
            <a:normAutofit/>
          </a:bodyPr>
          <a:lstStyle/>
          <a:p>
            <a:pPr marL="0" indent="0">
              <a:buNone/>
            </a:pPr>
            <a:r>
              <a:rPr lang="en-GB" sz="2600" i="1" dirty="0">
                <a:solidFill>
                  <a:srgbClr val="002060"/>
                </a:solidFill>
              </a:rPr>
              <a:t>‘When it comes to the </a:t>
            </a:r>
            <a:r>
              <a:rPr lang="en-GB" sz="2600" b="1" i="1" dirty="0">
                <a:solidFill>
                  <a:srgbClr val="002060"/>
                </a:solidFill>
              </a:rPr>
              <a:t>outstanding grade</a:t>
            </a:r>
            <a:r>
              <a:rPr lang="en-GB" sz="2600" i="1" dirty="0">
                <a:solidFill>
                  <a:srgbClr val="002060"/>
                </a:solidFill>
              </a:rPr>
              <a:t>, a number of school leaders and others from the sector have persuasively lobbied me and others to keep it. Their argument is that by losing outstanding we’d send the wrong message about </a:t>
            </a:r>
            <a:r>
              <a:rPr lang="en-GB" sz="2600" b="1" i="1" dirty="0">
                <a:solidFill>
                  <a:srgbClr val="002060"/>
                </a:solidFill>
              </a:rPr>
              <a:t>aspiration and excellence in the system</a:t>
            </a:r>
            <a:r>
              <a:rPr lang="en-GB" sz="2600" i="1" dirty="0">
                <a:solidFill>
                  <a:srgbClr val="002060"/>
                </a:solidFill>
              </a:rPr>
              <a:t>.’</a:t>
            </a:r>
          </a:p>
        </p:txBody>
      </p:sp>
      <p:sp>
        <p:nvSpPr>
          <p:cNvPr id="5" name="Slide Number Placeholder 4"/>
          <p:cNvSpPr>
            <a:spLocks noGrp="1"/>
          </p:cNvSpPr>
          <p:nvPr>
            <p:ph type="sldNum" sz="quarter" idx="12"/>
          </p:nvPr>
        </p:nvSpPr>
        <p:spPr/>
        <p:txBody>
          <a:bodyPr/>
          <a:lstStyle/>
          <a:p>
            <a:r>
              <a:rPr lang="en-GB">
                <a:solidFill>
                  <a:srgbClr val="002060"/>
                </a:solidFill>
              </a:rPr>
              <a:t>Slide </a:t>
            </a:r>
            <a:fld id="{5F4C8201-D8A8-417D-8A18-42E93E6C5D44}" type="slidenum">
              <a:rPr lang="en-GB" b="1" smtClean="0">
                <a:solidFill>
                  <a:srgbClr val="002060"/>
                </a:solidFill>
              </a:rPr>
              <a:pPr/>
              <a:t>25</a:t>
            </a:fld>
            <a:endParaRPr lang="en-GB" b="1">
              <a:solidFill>
                <a:srgbClr val="002060"/>
              </a:solidFill>
            </a:endParaRPr>
          </a:p>
        </p:txBody>
      </p:sp>
      <p:pic>
        <p:nvPicPr>
          <p:cNvPr id="6146" name="Picture 2" descr="Image result for amanda spielman"/>
          <p:cNvPicPr>
            <a:picLocks noChangeAspect="1" noChangeArrowheads="1"/>
          </p:cNvPicPr>
          <p:nvPr/>
        </p:nvPicPr>
        <p:blipFill rotWithShape="1">
          <a:blip r:embed="rId3">
            <a:extLst>
              <a:ext uri="{28A0092B-C50C-407E-A947-70E740481C1C}">
                <a14:useLocalDpi xmlns:a14="http://schemas.microsoft.com/office/drawing/2010/main" val="0"/>
              </a:ext>
            </a:extLst>
          </a:blip>
          <a:srcRect l="20040" t="2110" r="26552" b="11614"/>
          <a:stretch/>
        </p:blipFill>
        <p:spPr bwMode="auto">
          <a:xfrm>
            <a:off x="8840492" y="3548574"/>
            <a:ext cx="1984966" cy="21376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3426898"/>
            <a:ext cx="7557861" cy="2021066"/>
          </a:xfrm>
          <a:prstGeom prst="rect">
            <a:avLst/>
          </a:prstGeom>
        </p:spPr>
        <p:txBody>
          <a:bodyPr wrap="square">
            <a:spAutoFit/>
          </a:bodyPr>
          <a:lstStyle/>
          <a:p>
            <a:pPr lvl="0">
              <a:lnSpc>
                <a:spcPct val="90000"/>
              </a:lnSpc>
              <a:spcBef>
                <a:spcPts val="1000"/>
              </a:spcBef>
              <a:buClr>
                <a:srgbClr val="009ABC"/>
              </a:buClr>
              <a:buSzPct val="100000"/>
            </a:pPr>
            <a:endParaRPr lang="en-GB" sz="2600"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1000"/>
              </a:spcBef>
              <a:buClr>
                <a:srgbClr val="009ABC"/>
              </a:buClr>
              <a:buSzPct val="100000"/>
            </a:pPr>
            <a:r>
              <a:rPr lang="en-GB" sz="2600" i="1" dirty="0">
                <a:solidFill>
                  <a:srgbClr val="002060"/>
                </a:solidFill>
                <a:latin typeface="Tahoma" panose="020B0604030504040204" pitchFamily="34" charset="0"/>
                <a:ea typeface="Tahoma" panose="020B0604030504040204" pitchFamily="34" charset="0"/>
                <a:cs typeface="Tahoma" panose="020B0604030504040204" pitchFamily="34" charset="0"/>
              </a:rPr>
              <a:t>‘However, if we are to keep the grading system, I have to be sure the public can have confidence in those grades. </a:t>
            </a:r>
            <a:r>
              <a:rPr lang="en-GB" sz="2600" b="1" i="1" dirty="0">
                <a:solidFill>
                  <a:srgbClr val="002060"/>
                </a:solidFill>
                <a:latin typeface="Tahoma" panose="020B0604030504040204" pitchFamily="34" charset="0"/>
                <a:ea typeface="Tahoma" panose="020B0604030504040204" pitchFamily="34" charset="0"/>
                <a:cs typeface="Tahoma" panose="020B0604030504040204" pitchFamily="34" charset="0"/>
              </a:rPr>
              <a:t>That is why I would like to see the removal of the outstanding exemption</a:t>
            </a:r>
            <a:r>
              <a:rPr lang="en-GB" sz="2600" i="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
        <p:nvSpPr>
          <p:cNvPr id="9" name="Rectangle 8"/>
          <p:cNvSpPr/>
          <p:nvPr/>
        </p:nvSpPr>
        <p:spPr>
          <a:xfrm>
            <a:off x="3087077" y="5287702"/>
            <a:ext cx="9248512" cy="996170"/>
          </a:xfrm>
          <a:prstGeom prst="rect">
            <a:avLst/>
          </a:prstGeom>
        </p:spPr>
        <p:txBody>
          <a:bodyPr wrap="square">
            <a:spAutoFit/>
          </a:bodyPr>
          <a:lstStyle/>
          <a:p>
            <a:pPr lvl="0">
              <a:lnSpc>
                <a:spcPct val="90000"/>
              </a:lnSpc>
              <a:spcBef>
                <a:spcPts val="1000"/>
              </a:spcBef>
              <a:buClr>
                <a:srgbClr val="009ABC"/>
              </a:buClr>
              <a:buSzPct val="100000"/>
            </a:pPr>
            <a:endPar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lvl="0">
              <a:lnSpc>
                <a:spcPct val="90000"/>
              </a:lnSpc>
              <a:spcBef>
                <a:spcPts val="1000"/>
              </a:spcBef>
              <a:buClr>
                <a:srgbClr val="009ABC"/>
              </a:buClr>
              <a:buSzPct val="100000"/>
            </a:pPr>
            <a:r>
              <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rPr>
              <a:t>  HMCI, Wellington Festival of Education, 20 June 2018</a:t>
            </a:r>
          </a:p>
        </p:txBody>
      </p:sp>
    </p:spTree>
    <p:extLst>
      <p:ext uri="{BB962C8B-B14F-4D97-AF65-F5344CB8AC3E}">
        <p14:creationId xmlns:p14="http://schemas.microsoft.com/office/powerpoint/2010/main" val="2723866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4645"/>
            <a:ext cx="8994775" cy="1325563"/>
          </a:xfrm>
        </p:spPr>
        <p:txBody>
          <a:bodyPr>
            <a:noAutofit/>
          </a:bodyPr>
          <a:lstStyle/>
          <a:p>
            <a:r>
              <a:rPr lang="en-GB" dirty="0">
                <a:solidFill>
                  <a:srgbClr val="2092B6"/>
                </a:solidFill>
              </a:rPr>
              <a:t>In summary: key principles as we develop new judgement areas and criteria</a:t>
            </a:r>
          </a:p>
        </p:txBody>
      </p:sp>
      <p:sp>
        <p:nvSpPr>
          <p:cNvPr id="3" name="Content Placeholder 2"/>
          <p:cNvSpPr>
            <a:spLocks noGrp="1"/>
          </p:cNvSpPr>
          <p:nvPr>
            <p:ph idx="1"/>
          </p:nvPr>
        </p:nvSpPr>
        <p:spPr>
          <a:xfrm>
            <a:off x="838200" y="1574418"/>
            <a:ext cx="10515600" cy="4645512"/>
          </a:xfrm>
        </p:spPr>
        <p:txBody>
          <a:bodyPr>
            <a:normAutofit/>
          </a:bodyPr>
          <a:lstStyle/>
          <a:p>
            <a:r>
              <a:rPr lang="en-GB" dirty="0"/>
              <a:t>Criteria will be based on the evidence relating to educational effectiveness</a:t>
            </a:r>
          </a:p>
          <a:p>
            <a:r>
              <a:rPr lang="en-GB" dirty="0"/>
              <a:t>Continue to make a single, overall judgement about a provider</a:t>
            </a:r>
          </a:p>
          <a:p>
            <a:r>
              <a:rPr lang="en-GB" dirty="0"/>
              <a:t>Continue to emphasise safeguarding appropriately</a:t>
            </a:r>
          </a:p>
          <a:p>
            <a:r>
              <a:rPr lang="en-GB" dirty="0"/>
              <a:t>Reduce focus on data – more focus on how schools are achieving results; less pressure to produce assessment information  </a:t>
            </a:r>
          </a:p>
          <a:p>
            <a:pPr lvl="0"/>
            <a:r>
              <a:rPr lang="en-GB" dirty="0">
                <a:solidFill>
                  <a:srgbClr val="002060"/>
                </a:solidFill>
              </a:rPr>
              <a:t>Retain the current four-point grading scale</a:t>
            </a:r>
          </a:p>
          <a:p>
            <a:pPr lvl="0"/>
            <a:r>
              <a:rPr lang="en-GB" dirty="0">
                <a:solidFill>
                  <a:srgbClr val="002060"/>
                </a:solidFill>
              </a:rPr>
              <a:t>Wherever possible reduce workload: teachers, leaders and inspectors.</a:t>
            </a:r>
          </a:p>
          <a:p>
            <a:pPr marL="457200" lvl="1" indent="0">
              <a:buNone/>
            </a:pPr>
            <a:endParaRPr lang="en-GB" dirty="0"/>
          </a:p>
        </p:txBody>
      </p:sp>
      <p:sp>
        <p:nvSpPr>
          <p:cNvPr id="4" name="Footer Placeholder 3"/>
          <p:cNvSpPr>
            <a:spLocks noGrp="1"/>
          </p:cNvSpPr>
          <p:nvPr>
            <p:ph type="ftr" sz="quarter" idx="11"/>
          </p:nvPr>
        </p:nvSpPr>
        <p:spPr/>
        <p:txBody>
          <a:bodyPr/>
          <a:lstStyle/>
          <a:p>
            <a:r>
              <a:rPr lang="en-GB"/>
              <a:t>Towards the Education Inspection Framework 2019</a:t>
            </a:r>
          </a:p>
        </p:txBody>
      </p:sp>
      <p:sp>
        <p:nvSpPr>
          <p:cNvPr id="5" name="Slide Number Placeholder 4"/>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26</a:t>
            </a:fld>
            <a:endParaRPr lang="en-GB" b="1" dirty="0"/>
          </a:p>
        </p:txBody>
      </p:sp>
    </p:spTree>
    <p:extLst>
      <p:ext uri="{BB962C8B-B14F-4D97-AF65-F5344CB8AC3E}">
        <p14:creationId xmlns:p14="http://schemas.microsoft.com/office/powerpoint/2010/main" val="47835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solidFill>
                  <a:srgbClr val="2092B6"/>
                </a:solidFill>
              </a:rPr>
              <a:t>What next?</a:t>
            </a:r>
          </a:p>
        </p:txBody>
      </p:sp>
      <p:sp>
        <p:nvSpPr>
          <p:cNvPr id="7" name="Content Placeholder 6"/>
          <p:cNvSpPr>
            <a:spLocks noGrp="1"/>
          </p:cNvSpPr>
          <p:nvPr>
            <p:ph idx="1"/>
          </p:nvPr>
        </p:nvSpPr>
        <p:spPr/>
        <p:txBody>
          <a:bodyPr>
            <a:normAutofit fontScale="92500" lnSpcReduction="20000"/>
          </a:bodyPr>
          <a:lstStyle/>
          <a:p>
            <a:r>
              <a:rPr lang="en-GB" dirty="0"/>
              <a:t>We are undertaking a process of reflection, development and piloting within Ofsted as we look towards the new </a:t>
            </a:r>
            <a:r>
              <a:rPr lang="en-GB" b="1" dirty="0"/>
              <a:t>Education Inspection Framework 2019</a:t>
            </a:r>
            <a:r>
              <a:rPr lang="en-GB" dirty="0"/>
              <a:t>.</a:t>
            </a:r>
          </a:p>
          <a:p>
            <a:r>
              <a:rPr lang="en-GB" b="1" dirty="0"/>
              <a:t>This term</a:t>
            </a:r>
            <a:r>
              <a:rPr lang="en-GB" dirty="0"/>
              <a:t>, we are beginning to share the developing thinking with partners across the sectors we inspect and invite their thoughts and views – this shapes and influences what we produce. </a:t>
            </a:r>
          </a:p>
          <a:p>
            <a:r>
              <a:rPr lang="en-GB" b="1" dirty="0"/>
              <a:t>Research </a:t>
            </a:r>
            <a:r>
              <a:rPr lang="en-GB" dirty="0"/>
              <a:t>continues on the curriculum, lesson observation, work scrutiny and a wide range of other topics. The findings will feed into the draft framework.</a:t>
            </a:r>
          </a:p>
          <a:p>
            <a:r>
              <a:rPr lang="en-GB" dirty="0"/>
              <a:t>We will consult on the substance and detail of the new framework (not just high level principles) over </a:t>
            </a:r>
            <a:r>
              <a:rPr lang="en-GB" b="1" dirty="0"/>
              <a:t>Spring Term 2019</a:t>
            </a:r>
            <a:r>
              <a:rPr lang="en-GB" dirty="0"/>
              <a:t>.</a:t>
            </a:r>
          </a:p>
          <a:p>
            <a:r>
              <a:rPr lang="en-GB" dirty="0"/>
              <a:t>The final framework will be published in </a:t>
            </a:r>
            <a:r>
              <a:rPr lang="en-GB" b="1" dirty="0"/>
              <a:t>Summer 2019</a:t>
            </a:r>
            <a:r>
              <a:rPr lang="en-GB" dirty="0"/>
              <a:t>, and will go live from </a:t>
            </a:r>
            <a:r>
              <a:rPr lang="en-GB" b="1" dirty="0"/>
              <a:t>1 September 2019</a:t>
            </a:r>
            <a:r>
              <a:rPr lang="en-GB" dirty="0"/>
              <a:t>.</a:t>
            </a:r>
          </a:p>
        </p:txBody>
      </p:sp>
      <p:sp>
        <p:nvSpPr>
          <p:cNvPr id="4" name="Footer Placeholder 3"/>
          <p:cNvSpPr>
            <a:spLocks noGrp="1"/>
          </p:cNvSpPr>
          <p:nvPr>
            <p:ph type="ftr" sz="quarter" idx="11"/>
          </p:nvPr>
        </p:nvSpPr>
        <p:spPr/>
        <p:txBody>
          <a:bodyPr/>
          <a:lstStyle/>
          <a:p>
            <a:r>
              <a:rPr lang="en-GB"/>
              <a:t>Towards the Education Inspection Framework 2019</a:t>
            </a:r>
          </a:p>
        </p:txBody>
      </p:sp>
      <p:sp>
        <p:nvSpPr>
          <p:cNvPr id="5" name="Slide Number Placeholder 4"/>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27</a:t>
            </a:fld>
            <a:endParaRPr lang="en-GB" b="1" dirty="0"/>
          </a:p>
        </p:txBody>
      </p:sp>
    </p:spTree>
    <p:extLst>
      <p:ext uri="{BB962C8B-B14F-4D97-AF65-F5344CB8AC3E}">
        <p14:creationId xmlns:p14="http://schemas.microsoft.com/office/powerpoint/2010/main" val="1078814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4319DF2-5805-43C4-8D5F-B39DB40FB072}"/>
              </a:ext>
            </a:extLst>
          </p:cNvPr>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28</a:t>
            </a:fld>
            <a:endParaRPr lang="en-GB" b="1" dirty="0"/>
          </a:p>
        </p:txBody>
      </p:sp>
      <p:pic>
        <p:nvPicPr>
          <p:cNvPr id="6" name="Picture 5">
            <a:extLst>
              <a:ext uri="{FF2B5EF4-FFF2-40B4-BE49-F238E27FC236}">
                <a16:creationId xmlns:a16="http://schemas.microsoft.com/office/drawing/2014/main" id="{6F541200-1D2B-44DA-B41A-A9F083F58EB3}"/>
              </a:ext>
            </a:extLst>
          </p:cNvPr>
          <p:cNvPicPr>
            <a:picLocks noChangeAspect="1"/>
          </p:cNvPicPr>
          <p:nvPr/>
        </p:nvPicPr>
        <p:blipFill>
          <a:blip r:embed="rId3"/>
          <a:stretch>
            <a:fillRect/>
          </a:stretch>
        </p:blipFill>
        <p:spPr>
          <a:xfrm>
            <a:off x="838200" y="1524000"/>
            <a:ext cx="10400097" cy="4509476"/>
          </a:xfrm>
          <a:prstGeom prst="rect">
            <a:avLst/>
          </a:prstGeom>
        </p:spPr>
      </p:pic>
    </p:spTree>
    <p:extLst>
      <p:ext uri="{BB962C8B-B14F-4D97-AF65-F5344CB8AC3E}">
        <p14:creationId xmlns:p14="http://schemas.microsoft.com/office/powerpoint/2010/main" val="3277767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Ofsted on the web and on social media</a:t>
            </a:r>
            <a:endParaRPr lang="en-GB" dirty="0"/>
          </a:p>
        </p:txBody>
      </p:sp>
      <p:sp>
        <p:nvSpPr>
          <p:cNvPr id="3" name="Content Placeholder 2"/>
          <p:cNvSpPr>
            <a:spLocks noGrp="1"/>
          </p:cNvSpPr>
          <p:nvPr>
            <p:ph idx="1"/>
          </p:nvPr>
        </p:nvSpPr>
        <p:spPr/>
        <p:txBody>
          <a:bodyPr/>
          <a:lstStyle/>
          <a:p>
            <a:pPr>
              <a:buNone/>
            </a:pPr>
            <a:r>
              <a:rPr lang="en-GB" altLang="en-US" u="sng" dirty="0">
                <a:hlinkClick r:id="rId3"/>
              </a:rPr>
              <a:t>www.gov.uk/ofsted</a:t>
            </a:r>
            <a:endParaRPr lang="en-GB" altLang="en-US" u="sng" dirty="0"/>
          </a:p>
          <a:p>
            <a:pPr>
              <a:buNone/>
            </a:pPr>
            <a:r>
              <a:rPr lang="en-GB" altLang="en-US" u="sng">
                <a:hlinkClick r:id="rId4"/>
              </a:rPr>
              <a:t>https://</a:t>
            </a:r>
            <a:r>
              <a:rPr lang="en-GB" altLang="en-US" u="sng" dirty="0">
                <a:hlinkClick r:id="rId4"/>
              </a:rPr>
              <a:t>reports.ofsted.gov.uk</a:t>
            </a:r>
            <a:endParaRPr lang="en-GB" altLang="en-US" u="sng" dirty="0"/>
          </a:p>
          <a:p>
            <a:pPr lvl="1">
              <a:spcBef>
                <a:spcPts val="1500"/>
              </a:spcBef>
              <a:buNone/>
            </a:pPr>
            <a:r>
              <a:rPr lang="en-GB" altLang="en-US" u="sng" dirty="0">
                <a:hlinkClick r:id="rId5"/>
              </a:rPr>
              <a:t>www.linkedin.com/company/ofsted</a:t>
            </a:r>
            <a:r>
              <a:rPr lang="en-GB" altLang="en-US" u="sng" dirty="0"/>
              <a:t> </a:t>
            </a:r>
          </a:p>
          <a:p>
            <a:pPr lvl="1">
              <a:spcBef>
                <a:spcPts val="1500"/>
              </a:spcBef>
              <a:buNone/>
            </a:pPr>
            <a:r>
              <a:rPr lang="en-GB" altLang="en-US" u="sng" dirty="0">
                <a:hlinkClick r:id="rId6"/>
              </a:rPr>
              <a:t>www.youtube.com/ofstednews</a:t>
            </a:r>
            <a:r>
              <a:rPr lang="en-GB" altLang="en-US" u="sng" dirty="0"/>
              <a:t> </a:t>
            </a:r>
          </a:p>
          <a:p>
            <a:pPr lvl="1">
              <a:spcBef>
                <a:spcPts val="1500"/>
              </a:spcBef>
              <a:buNone/>
            </a:pPr>
            <a:r>
              <a:rPr lang="en-GB" altLang="en-US" u="sng" dirty="0">
                <a:hlinkClick r:id="rId7"/>
              </a:rPr>
              <a:t>www.slideshare.net/ofstednews</a:t>
            </a:r>
            <a:r>
              <a:rPr lang="en-GB" altLang="en-US" u="sng" dirty="0"/>
              <a:t> </a:t>
            </a:r>
          </a:p>
          <a:p>
            <a:pPr lvl="1">
              <a:spcBef>
                <a:spcPts val="1500"/>
              </a:spcBef>
              <a:buNone/>
            </a:pPr>
            <a:r>
              <a:rPr lang="en-GB" altLang="en-US" u="sng" dirty="0">
                <a:hlinkClick r:id="rId8"/>
              </a:rPr>
              <a:t>www.twitter.com/ofstednews</a:t>
            </a:r>
            <a:r>
              <a:rPr lang="en-GB" altLang="en-US" u="sng" dirty="0"/>
              <a:t> </a:t>
            </a:r>
          </a:p>
        </p:txBody>
      </p:sp>
      <p:sp>
        <p:nvSpPr>
          <p:cNvPr id="5" name="Slide Number Placeholder 4"/>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29</a:t>
            </a:fld>
            <a:endParaRPr lang="en-GB" b="1" dirty="0"/>
          </a:p>
        </p:txBody>
      </p:sp>
      <p:pic>
        <p:nvPicPr>
          <p:cNvPr id="6" name="Picture 2" descr="C:\Users\crowe\Downloads\1469543308_slideshar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1167" y="4003934"/>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crowe\Downloads\1469543276_twitt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1167" y="4534159"/>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crowe\Downloads\1469543271_linkedi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1167" y="2924434"/>
            <a:ext cx="4048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crowe\Downloads\1469543262_youtube_v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6405" y="3427671"/>
            <a:ext cx="4064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9362272" y="3637244"/>
            <a:ext cx="2247909" cy="2201807"/>
            <a:chOff x="-2039938" y="4012733"/>
            <a:chExt cx="1935163" cy="1895475"/>
          </a:xfrm>
          <a:solidFill>
            <a:srgbClr val="2092B6">
              <a:alpha val="25098"/>
            </a:srgbClr>
          </a:solidFill>
        </p:grpSpPr>
        <p:sp>
          <p:nvSpPr>
            <p:cNvPr id="11" name="Freeform 58"/>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59"/>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60"/>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8163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EA414E-B0AB-4E59-B2A5-76FC9E7BEFC0}"/>
              </a:ext>
            </a:extLst>
          </p:cNvPr>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3</a:t>
            </a:fld>
            <a:endParaRPr lang="en-GB" b="1" dirty="0"/>
          </a:p>
        </p:txBody>
      </p:sp>
      <p:sp>
        <p:nvSpPr>
          <p:cNvPr id="7" name="TextBox 6">
            <a:extLst>
              <a:ext uri="{FF2B5EF4-FFF2-40B4-BE49-F238E27FC236}">
                <a16:creationId xmlns:a16="http://schemas.microsoft.com/office/drawing/2014/main" id="{48150749-DB8D-43A5-BFFD-2ABDB8FA5DBF}"/>
              </a:ext>
            </a:extLst>
          </p:cNvPr>
          <p:cNvSpPr txBox="1"/>
          <p:nvPr/>
        </p:nvSpPr>
        <p:spPr>
          <a:xfrm>
            <a:off x="953476" y="1633415"/>
            <a:ext cx="10455031" cy="4247317"/>
          </a:xfrm>
          <a:prstGeom prst="rect">
            <a:avLst/>
          </a:prstGeom>
          <a:noFill/>
        </p:spPr>
        <p:txBody>
          <a:bodyPr wrap="square" rtlCol="0">
            <a:spAutoFit/>
          </a:bodyPr>
          <a:lstStyle/>
          <a:p>
            <a:r>
              <a:rPr lang="en-GB" sz="2400" i="1" dirty="0">
                <a:latin typeface="Tahoma" panose="020B0604030504040204" pitchFamily="34" charset="0"/>
                <a:ea typeface="Tahoma" panose="020B0604030504040204" pitchFamily="34" charset="0"/>
                <a:cs typeface="Tahoma" panose="020B0604030504040204" pitchFamily="34" charset="0"/>
              </a:rPr>
              <a:t>‘What is clear from our research is the unique nature of childhood in a serving military family. The all encompassing character of a military lifestyle means service children can experience ‘growing-up’ quite differently from their peers. The mobile lifestyle of many military families can be tough, with children telling us that multiple school moves leave them feeling unsettled and anxious about achieving good grades. For children with additional needs, moving around can add another layer of complexity, with the</a:t>
            </a:r>
          </a:p>
          <a:p>
            <a:r>
              <a:rPr lang="en-GB" sz="2400" i="1" dirty="0">
                <a:latin typeface="Tahoma" panose="020B0604030504040204" pitchFamily="34" charset="0"/>
                <a:ea typeface="Tahoma" panose="020B0604030504040204" pitchFamily="34" charset="0"/>
                <a:cs typeface="Tahoma" panose="020B0604030504040204" pitchFamily="34" charset="0"/>
              </a:rPr>
              <a:t>need to find suitable schooling and the transfer of support plans often a complicated and frustrating task.’</a:t>
            </a:r>
          </a:p>
          <a:p>
            <a:endParaRPr lang="en-GB" b="1" i="1" dirty="0"/>
          </a:p>
          <a:p>
            <a:pPr algn="r"/>
            <a:r>
              <a:rPr lang="en-GB" b="1" i="1" dirty="0">
                <a:latin typeface="Tahoma" panose="020B0604030504040204" pitchFamily="34" charset="0"/>
                <a:ea typeface="Tahoma" panose="020B0604030504040204" pitchFamily="34" charset="0"/>
                <a:cs typeface="Tahoma" panose="020B0604030504040204" pitchFamily="34" charset="0"/>
              </a:rPr>
              <a:t>Kin and Country: growing up as an Armed Forces child</a:t>
            </a:r>
          </a:p>
          <a:p>
            <a:pPr algn="r"/>
            <a:r>
              <a:rPr lang="en-GB" b="1" dirty="0">
                <a:latin typeface="Tahoma" panose="020B0604030504040204" pitchFamily="34" charset="0"/>
                <a:ea typeface="Tahoma" panose="020B0604030504040204" pitchFamily="34" charset="0"/>
                <a:cs typeface="Tahoma" panose="020B0604030504040204" pitchFamily="34" charset="0"/>
              </a:rPr>
              <a:t>Anne Longfield, OBE, Children’s Commissioner, June 2018</a:t>
            </a:r>
          </a:p>
        </p:txBody>
      </p:sp>
    </p:spTree>
    <p:extLst>
      <p:ext uri="{BB962C8B-B14F-4D97-AF65-F5344CB8AC3E}">
        <p14:creationId xmlns:p14="http://schemas.microsoft.com/office/powerpoint/2010/main" val="374559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041D8C-6277-4441-A342-525374E256A9}"/>
              </a:ext>
            </a:extLst>
          </p:cNvPr>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4</a:t>
            </a:fld>
            <a:endParaRPr lang="en-GB" b="1" dirty="0"/>
          </a:p>
        </p:txBody>
      </p:sp>
      <p:pic>
        <p:nvPicPr>
          <p:cNvPr id="7" name="Picture 6">
            <a:extLst>
              <a:ext uri="{FF2B5EF4-FFF2-40B4-BE49-F238E27FC236}">
                <a16:creationId xmlns:a16="http://schemas.microsoft.com/office/drawing/2014/main" id="{B9B2B812-9CEB-4881-84E3-337435ADE25A}"/>
              </a:ext>
            </a:extLst>
          </p:cNvPr>
          <p:cNvPicPr>
            <a:picLocks noChangeAspect="1"/>
          </p:cNvPicPr>
          <p:nvPr/>
        </p:nvPicPr>
        <p:blipFill>
          <a:blip r:embed="rId3"/>
          <a:stretch>
            <a:fillRect/>
          </a:stretch>
        </p:blipFill>
        <p:spPr>
          <a:xfrm>
            <a:off x="666277" y="1226788"/>
            <a:ext cx="10478461" cy="4861390"/>
          </a:xfrm>
          <a:prstGeom prst="rect">
            <a:avLst/>
          </a:prstGeom>
        </p:spPr>
      </p:pic>
    </p:spTree>
    <p:extLst>
      <p:ext uri="{BB962C8B-B14F-4D97-AF65-F5344CB8AC3E}">
        <p14:creationId xmlns:p14="http://schemas.microsoft.com/office/powerpoint/2010/main" val="423583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49D4-31BF-41D7-AC7D-C29CE65BB248}"/>
              </a:ext>
            </a:extLst>
          </p:cNvPr>
          <p:cNvSpPr>
            <a:spLocks noGrp="1"/>
          </p:cNvSpPr>
          <p:nvPr>
            <p:ph type="title"/>
          </p:nvPr>
        </p:nvSpPr>
        <p:spPr/>
        <p:txBody>
          <a:bodyPr/>
          <a:lstStyle/>
          <a:p>
            <a:r>
              <a:rPr lang="en-GB" b="1" dirty="0"/>
              <a:t>Inspectors will consider:</a:t>
            </a:r>
          </a:p>
        </p:txBody>
      </p:sp>
      <p:sp>
        <p:nvSpPr>
          <p:cNvPr id="3" name="Content Placeholder 2">
            <a:extLst>
              <a:ext uri="{FF2B5EF4-FFF2-40B4-BE49-F238E27FC236}">
                <a16:creationId xmlns:a16="http://schemas.microsoft.com/office/drawing/2014/main" id="{E16075AE-9EB6-4E95-9D85-649E69B081FE}"/>
              </a:ext>
            </a:extLst>
          </p:cNvPr>
          <p:cNvSpPr>
            <a:spLocks noGrp="1"/>
          </p:cNvSpPr>
          <p:nvPr>
            <p:ph idx="1"/>
          </p:nvPr>
        </p:nvSpPr>
        <p:spPr/>
        <p:txBody>
          <a:bodyPr/>
          <a:lstStyle/>
          <a:p>
            <a:endParaRPr lang="en-GB" dirty="0"/>
          </a:p>
          <a:p>
            <a:r>
              <a:rPr lang="en-GB" dirty="0"/>
              <a:t>the design, implementation and evaluation of the curriculum, ensuring breadth and balance and its impact on pupils’ outcomes and their personal, development, behaviour and welfare</a:t>
            </a:r>
          </a:p>
          <a:p>
            <a:endParaRPr lang="en-GB" dirty="0"/>
          </a:p>
          <a:p>
            <a:r>
              <a:rPr lang="en-GB" dirty="0"/>
              <a:t>how effectively leaders monitor the progress of pupils to ensure that none falls behind and underachieves, and how effectively governors hold them to account for this.</a:t>
            </a:r>
          </a:p>
          <a:p>
            <a:endParaRPr lang="en-GB" dirty="0"/>
          </a:p>
        </p:txBody>
      </p:sp>
      <p:sp>
        <p:nvSpPr>
          <p:cNvPr id="5" name="Slide Number Placeholder 4">
            <a:extLst>
              <a:ext uri="{FF2B5EF4-FFF2-40B4-BE49-F238E27FC236}">
                <a16:creationId xmlns:a16="http://schemas.microsoft.com/office/drawing/2014/main" id="{C1198A77-A643-4A12-B08B-DE108084D3AC}"/>
              </a:ext>
            </a:extLst>
          </p:cNvPr>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5</a:t>
            </a:fld>
            <a:endParaRPr lang="en-GB" b="1" dirty="0"/>
          </a:p>
        </p:txBody>
      </p:sp>
    </p:spTree>
    <p:extLst>
      <p:ext uri="{BB962C8B-B14F-4D97-AF65-F5344CB8AC3E}">
        <p14:creationId xmlns:p14="http://schemas.microsoft.com/office/powerpoint/2010/main" val="37315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924045" y="5437744"/>
            <a:ext cx="3596640" cy="526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le 12"/>
          <p:cNvSpPr/>
          <p:nvPr/>
        </p:nvSpPr>
        <p:spPr>
          <a:xfrm>
            <a:off x="4344412" y="4923181"/>
            <a:ext cx="3503175" cy="479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5" name="Rounded Rectangle 14"/>
          <p:cNvSpPr/>
          <p:nvPr/>
        </p:nvSpPr>
        <p:spPr>
          <a:xfrm>
            <a:off x="7662982" y="5437744"/>
            <a:ext cx="3530813" cy="479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1197516" y="3391492"/>
            <a:ext cx="10024110" cy="414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5"/>
          <p:cNvSpPr/>
          <p:nvPr/>
        </p:nvSpPr>
        <p:spPr>
          <a:xfrm>
            <a:off x="2521294" y="1836291"/>
            <a:ext cx="7149411" cy="422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482623" y="339495"/>
            <a:ext cx="9188082" cy="1325563"/>
          </a:xfrm>
        </p:spPr>
        <p:txBody>
          <a:bodyPr>
            <a:normAutofit/>
          </a:bodyPr>
          <a:lstStyle/>
          <a:p>
            <a:r>
              <a:rPr lang="en-GB" b="1" dirty="0">
                <a:solidFill>
                  <a:srgbClr val="002060"/>
                </a:solidFill>
              </a:rPr>
              <a:t>What did our curriculum survey find?</a:t>
            </a:r>
          </a:p>
        </p:txBody>
      </p:sp>
      <p:sp>
        <p:nvSpPr>
          <p:cNvPr id="3" name="Content Placeholder 2"/>
          <p:cNvSpPr>
            <a:spLocks noGrp="1"/>
          </p:cNvSpPr>
          <p:nvPr>
            <p:ph idx="1"/>
          </p:nvPr>
        </p:nvSpPr>
        <p:spPr/>
        <p:txBody>
          <a:bodyPr>
            <a:normAutofit/>
          </a:bodyPr>
          <a:lstStyle/>
          <a:p>
            <a:pPr marL="0" indent="0">
              <a:buNone/>
            </a:pPr>
            <a:r>
              <a:rPr lang="en-GB" dirty="0">
                <a:solidFill>
                  <a:srgbClr val="002060"/>
                </a:solidFill>
              </a:rPr>
              <a:t>		Lack of curriculum knowledge and expertise</a:t>
            </a:r>
          </a:p>
          <a:p>
            <a:pPr marL="0" indent="0">
              <a:buNone/>
            </a:pPr>
            <a:r>
              <a:rPr lang="en-GB" dirty="0">
                <a:solidFill>
                  <a:srgbClr val="002060"/>
                </a:solidFill>
              </a:rPr>
              <a:t>			</a:t>
            </a:r>
          </a:p>
          <a:p>
            <a:pPr marL="0" indent="0">
              <a:buNone/>
            </a:pPr>
            <a:endParaRPr lang="en-GB" dirty="0">
              <a:solidFill>
                <a:srgbClr val="002060"/>
              </a:solidFill>
            </a:endParaRPr>
          </a:p>
          <a:p>
            <a:pPr marL="0" indent="0">
              <a:buNone/>
            </a:pPr>
            <a:r>
              <a:rPr lang="en-GB" dirty="0">
                <a:solidFill>
                  <a:srgbClr val="002060"/>
                </a:solidFill>
              </a:rPr>
              <a:t>    Curriculum being confused with assessment and qualifications</a:t>
            </a:r>
          </a:p>
          <a:p>
            <a:pPr marL="0" indent="0">
              <a:buNone/>
            </a:pPr>
            <a:endParaRPr lang="en-GB" dirty="0">
              <a:solidFill>
                <a:srgbClr val="002060"/>
              </a:solidFill>
            </a:endParaRPr>
          </a:p>
          <a:p>
            <a:pPr marL="0" indent="0">
              <a:buNone/>
            </a:pPr>
            <a:endParaRPr lang="en-GB" dirty="0">
              <a:solidFill>
                <a:srgbClr val="002060"/>
              </a:solidFill>
            </a:endParaRPr>
          </a:p>
          <a:p>
            <a:pPr marL="0" indent="0">
              <a:buNone/>
            </a:pPr>
            <a:r>
              <a:rPr lang="en-GB" dirty="0">
                <a:solidFill>
                  <a:srgbClr val="002060"/>
                </a:solidFill>
              </a:rPr>
              <a:t>			       Teaching to the test</a:t>
            </a:r>
          </a:p>
          <a:p>
            <a:pPr marL="0" indent="0" algn="ctr">
              <a:buNone/>
            </a:pPr>
            <a:r>
              <a:rPr lang="en-GB" dirty="0">
                <a:solidFill>
                  <a:srgbClr val="002060"/>
                </a:solidFill>
              </a:rPr>
              <a:t>Curriculum narrowing			            Social justice issues</a:t>
            </a:r>
          </a:p>
        </p:txBody>
      </p:sp>
      <p:sp>
        <p:nvSpPr>
          <p:cNvPr id="5" name="Slide Number Placeholder 4"/>
          <p:cNvSpPr>
            <a:spLocks noGrp="1"/>
          </p:cNvSpPr>
          <p:nvPr>
            <p:ph type="sldNum" sz="quarter" idx="12"/>
          </p:nvPr>
        </p:nvSpPr>
        <p:spPr/>
        <p:txBody>
          <a:bodyPr/>
          <a:lstStyle/>
          <a:p>
            <a:r>
              <a:rPr lang="en-GB">
                <a:solidFill>
                  <a:srgbClr val="002060"/>
                </a:solidFill>
              </a:rPr>
              <a:t>Slide </a:t>
            </a:r>
            <a:fld id="{5F4C8201-D8A8-417D-8A18-42E93E6C5D44}" type="slidenum">
              <a:rPr lang="en-GB" b="1" smtClean="0">
                <a:solidFill>
                  <a:srgbClr val="002060"/>
                </a:solidFill>
              </a:rPr>
              <a:pPr/>
              <a:t>6</a:t>
            </a:fld>
            <a:endParaRPr lang="en-GB" b="1">
              <a:solidFill>
                <a:srgbClr val="002060"/>
              </a:solidFill>
            </a:endParaRPr>
          </a:p>
        </p:txBody>
      </p:sp>
      <p:sp>
        <p:nvSpPr>
          <p:cNvPr id="9" name="Down Arrow 8"/>
          <p:cNvSpPr/>
          <p:nvPr/>
        </p:nvSpPr>
        <p:spPr>
          <a:xfrm>
            <a:off x="5853683" y="2328389"/>
            <a:ext cx="484632" cy="99391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Down Arrow 9"/>
          <p:cNvSpPr/>
          <p:nvPr/>
        </p:nvSpPr>
        <p:spPr>
          <a:xfrm>
            <a:off x="2521294" y="3965998"/>
            <a:ext cx="484632" cy="1405593"/>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Down Arrow 10"/>
          <p:cNvSpPr/>
          <p:nvPr/>
        </p:nvSpPr>
        <p:spPr>
          <a:xfrm>
            <a:off x="5853683" y="3906152"/>
            <a:ext cx="484632" cy="99391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Down Arrow 11"/>
          <p:cNvSpPr/>
          <p:nvPr/>
        </p:nvSpPr>
        <p:spPr>
          <a:xfrm>
            <a:off x="9186073" y="3943001"/>
            <a:ext cx="484632" cy="1405593"/>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997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915" y="242987"/>
            <a:ext cx="8994775" cy="1325563"/>
          </a:xfrm>
        </p:spPr>
        <p:txBody>
          <a:bodyPr>
            <a:normAutofit/>
          </a:bodyPr>
          <a:lstStyle/>
          <a:p>
            <a:r>
              <a:rPr lang="en-GB" b="1" dirty="0">
                <a:solidFill>
                  <a:srgbClr val="002060"/>
                </a:solidFill>
              </a:rPr>
              <a:t>The importance of the curriculum</a:t>
            </a:r>
          </a:p>
        </p:txBody>
      </p:sp>
      <p:sp>
        <p:nvSpPr>
          <p:cNvPr id="3" name="Content Placeholder 2"/>
          <p:cNvSpPr>
            <a:spLocks noGrp="1"/>
          </p:cNvSpPr>
          <p:nvPr>
            <p:ph idx="1"/>
          </p:nvPr>
        </p:nvSpPr>
        <p:spPr>
          <a:xfrm>
            <a:off x="1060622" y="1825625"/>
            <a:ext cx="10072816" cy="4351338"/>
          </a:xfrm>
        </p:spPr>
        <p:txBody>
          <a:bodyPr/>
          <a:lstStyle/>
          <a:p>
            <a:pPr marL="0" indent="0">
              <a:buNone/>
            </a:pPr>
            <a:r>
              <a:rPr lang="en-GB" i="1" dirty="0"/>
              <a:t>“Twelve years of education should give children a lot more than a disposition to learn and some ill-defined skills. Yet the evidence from the first stage of our research this year is that </a:t>
            </a:r>
            <a:r>
              <a:rPr lang="en-GB" b="1" i="1" dirty="0"/>
              <a:t>the focus on substance</a:t>
            </a:r>
            <a:r>
              <a:rPr lang="en-GB" i="1" dirty="0"/>
              <a:t>, on </a:t>
            </a:r>
            <a:r>
              <a:rPr lang="en-GB" b="1" i="1" dirty="0"/>
              <a:t>the knowledge that we want young people to acquire</a:t>
            </a:r>
            <a:r>
              <a:rPr lang="en-GB" i="1" dirty="0"/>
              <a:t>, is often lost… </a:t>
            </a:r>
          </a:p>
          <a:p>
            <a:pPr marL="0" indent="0">
              <a:buNone/>
            </a:pPr>
            <a:endParaRPr lang="en-GB" i="1" dirty="0"/>
          </a:p>
          <a:p>
            <a:pPr marL="0" indent="0">
              <a:buNone/>
            </a:pPr>
            <a:r>
              <a:rPr lang="en-GB" i="1" dirty="0"/>
              <a:t>…If their entire school experience has been                      designed to push them through mark-scheme                         hoops, rather than developing </a:t>
            </a:r>
            <a:r>
              <a:rPr lang="en-GB" b="1" i="1" dirty="0"/>
              <a:t>a deep body of                   knowledge</a:t>
            </a:r>
            <a:r>
              <a:rPr lang="en-GB" i="1" dirty="0"/>
              <a:t>, they will struggle in later study.”</a:t>
            </a:r>
          </a:p>
        </p:txBody>
      </p:sp>
      <p:sp>
        <p:nvSpPr>
          <p:cNvPr id="5" name="Slide Number Placeholder 4"/>
          <p:cNvSpPr>
            <a:spLocks noGrp="1"/>
          </p:cNvSpPr>
          <p:nvPr>
            <p:ph type="sldNum" sz="quarter" idx="12"/>
          </p:nvPr>
        </p:nvSpPr>
        <p:spPr/>
        <p:txBody>
          <a:bodyPr/>
          <a:lstStyle/>
          <a:p>
            <a:r>
              <a:rPr lang="en-GB">
                <a:solidFill>
                  <a:prstClr val="white"/>
                </a:solidFill>
              </a:rPr>
              <a:t>Slide</a:t>
            </a:r>
            <a:r>
              <a:rPr lang="en-GB"/>
              <a:t> </a:t>
            </a:r>
            <a:fld id="{5F4C8201-D8A8-417D-8A18-42E93E6C5D44}" type="slidenum">
              <a:rPr lang="en-GB" b="1" smtClean="0"/>
              <a:pPr/>
              <a:t>7</a:t>
            </a:fld>
            <a:endParaRPr lang="en-GB" b="1"/>
          </a:p>
        </p:txBody>
      </p:sp>
      <p:pic>
        <p:nvPicPr>
          <p:cNvPr id="6146" name="Picture 2" descr="Image result for amanda spielman"/>
          <p:cNvPicPr>
            <a:picLocks noChangeAspect="1" noChangeArrowheads="1"/>
          </p:cNvPicPr>
          <p:nvPr/>
        </p:nvPicPr>
        <p:blipFill rotWithShape="1">
          <a:blip r:embed="rId3">
            <a:extLst>
              <a:ext uri="{28A0092B-C50C-407E-A947-70E740481C1C}">
                <a14:useLocalDpi xmlns:a14="http://schemas.microsoft.com/office/drawing/2010/main" val="0"/>
              </a:ext>
            </a:extLst>
          </a:blip>
          <a:srcRect l="20040" t="2110" r="26552" b="11614"/>
          <a:stretch/>
        </p:blipFill>
        <p:spPr bwMode="auto">
          <a:xfrm>
            <a:off x="8999250" y="3757543"/>
            <a:ext cx="2134188" cy="229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9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076" y="251213"/>
            <a:ext cx="10515600" cy="4701530"/>
          </a:xfrm>
        </p:spPr>
        <p:txBody>
          <a:bodyPr>
            <a:normAutofit lnSpcReduction="10000"/>
          </a:bodyPr>
          <a:lstStyle/>
          <a:p>
            <a:pPr marL="0" indent="0">
              <a:buNone/>
            </a:pPr>
            <a:endParaRPr lang="en-GB" dirty="0"/>
          </a:p>
          <a:p>
            <a:pPr marL="0" indent="0">
              <a:buNone/>
            </a:pPr>
            <a:r>
              <a:rPr lang="en-GB" sz="3600" b="1" dirty="0"/>
              <a:t>Ofsted’s working definition:</a:t>
            </a:r>
          </a:p>
          <a:p>
            <a:pPr marL="0" indent="0">
              <a:buNone/>
            </a:pPr>
            <a:endParaRPr lang="en-GB" dirty="0"/>
          </a:p>
          <a:p>
            <a:r>
              <a:rPr lang="en-GB" dirty="0"/>
              <a:t>‘The curriculum is a </a:t>
            </a:r>
            <a:r>
              <a:rPr lang="en-GB" b="1" dirty="0"/>
              <a:t>framework</a:t>
            </a:r>
            <a:r>
              <a:rPr lang="en-GB" dirty="0"/>
              <a:t> for setting out </a:t>
            </a:r>
            <a:r>
              <a:rPr lang="en-GB" b="1" dirty="0"/>
              <a:t>the aims </a:t>
            </a:r>
            <a:r>
              <a:rPr lang="en-GB" dirty="0"/>
              <a:t>of a programme of education, including the knowledge and understanding to be gained at each stage (</a:t>
            </a:r>
            <a:r>
              <a:rPr lang="en-GB" b="1" dirty="0">
                <a:solidFill>
                  <a:srgbClr val="CF0360"/>
                </a:solidFill>
              </a:rPr>
              <a:t>intent</a:t>
            </a:r>
            <a:r>
              <a:rPr lang="en-GB" dirty="0"/>
              <a:t>); </a:t>
            </a:r>
          </a:p>
          <a:p>
            <a:r>
              <a:rPr lang="en-GB" dirty="0"/>
              <a:t>for translating that framework over time into a </a:t>
            </a:r>
            <a:r>
              <a:rPr lang="en-GB" b="1" dirty="0"/>
              <a:t>structure and narrative</a:t>
            </a:r>
            <a:r>
              <a:rPr lang="en-GB" dirty="0"/>
              <a:t>, within an institutional context (</a:t>
            </a:r>
            <a:r>
              <a:rPr lang="en-GB" b="1" dirty="0">
                <a:solidFill>
                  <a:srgbClr val="CF0360"/>
                </a:solidFill>
              </a:rPr>
              <a:t>implementation</a:t>
            </a:r>
            <a:r>
              <a:rPr lang="en-GB" dirty="0"/>
              <a:t>), and </a:t>
            </a:r>
          </a:p>
          <a:p>
            <a:r>
              <a:rPr lang="en-GB" dirty="0"/>
              <a:t>for </a:t>
            </a:r>
            <a:r>
              <a:rPr lang="en-GB" b="1" dirty="0"/>
              <a:t>evaluating</a:t>
            </a:r>
            <a:r>
              <a:rPr lang="en-GB" dirty="0"/>
              <a:t> what </a:t>
            </a:r>
            <a:r>
              <a:rPr lang="en-GB" b="1" dirty="0"/>
              <a:t>knowledge and skills </a:t>
            </a:r>
            <a:r>
              <a:rPr lang="en-GB" dirty="0"/>
              <a:t>pupils have </a:t>
            </a:r>
            <a:r>
              <a:rPr lang="en-GB" b="1" dirty="0"/>
              <a:t>gained</a:t>
            </a:r>
            <a:r>
              <a:rPr lang="en-GB" dirty="0"/>
              <a:t> against expectations (</a:t>
            </a:r>
            <a:r>
              <a:rPr lang="en-GB" b="1" dirty="0">
                <a:solidFill>
                  <a:srgbClr val="CF0360"/>
                </a:solidFill>
              </a:rPr>
              <a:t>impact/achievement</a:t>
            </a:r>
            <a:r>
              <a:rPr lang="en-GB" dirty="0"/>
              <a:t>).’</a:t>
            </a:r>
          </a:p>
        </p:txBody>
      </p:sp>
      <p:sp>
        <p:nvSpPr>
          <p:cNvPr id="5" name="Slide Number Placeholder 4"/>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8</a:t>
            </a:fld>
            <a:endParaRPr lang="en-GB" b="1" dirty="0"/>
          </a:p>
        </p:txBody>
      </p:sp>
    </p:spTree>
    <p:extLst>
      <p:ext uri="{BB962C8B-B14F-4D97-AF65-F5344CB8AC3E}">
        <p14:creationId xmlns:p14="http://schemas.microsoft.com/office/powerpoint/2010/main" val="85164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Down 8">
            <a:extLst>
              <a:ext uri="{FF2B5EF4-FFF2-40B4-BE49-F238E27FC236}">
                <a16:creationId xmlns:a16="http://schemas.microsoft.com/office/drawing/2014/main" id="{9A2A990A-DD39-4018-AFAF-E59456BEF400}"/>
              </a:ext>
            </a:extLst>
          </p:cNvPr>
          <p:cNvSpPr/>
          <p:nvPr/>
        </p:nvSpPr>
        <p:spPr>
          <a:xfrm>
            <a:off x="4178245" y="1555255"/>
            <a:ext cx="3610708" cy="4791332"/>
          </a:xfrm>
          <a:prstGeom prst="down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5" name="Slide Number Placeholder 4">
            <a:extLst>
              <a:ext uri="{FF2B5EF4-FFF2-40B4-BE49-F238E27FC236}">
                <a16:creationId xmlns:a16="http://schemas.microsoft.com/office/drawing/2014/main" id="{932EC036-717D-420D-B7A6-0D9102F4FBC0}"/>
              </a:ext>
            </a:extLst>
          </p:cNvPr>
          <p:cNvSpPr>
            <a:spLocks noGrp="1"/>
          </p:cNvSpPr>
          <p:nvPr>
            <p:ph type="sldNum" sz="quarter" idx="12"/>
          </p:nvPr>
        </p:nvSpPr>
        <p:spPr>
          <a:xfrm>
            <a:off x="10285412" y="6434038"/>
            <a:ext cx="1068387" cy="365125"/>
          </a:xfrm>
        </p:spPr>
        <p:txBody>
          <a:bodyPr/>
          <a:lstStyle/>
          <a:p>
            <a:r>
              <a:rPr lang="en-GB">
                <a:solidFill>
                  <a:srgbClr val="002060"/>
                </a:solidFill>
              </a:rPr>
              <a:t>Slide </a:t>
            </a:r>
            <a:fld id="{5F4C8201-D8A8-417D-8A18-42E93E6C5D44}" type="slidenum">
              <a:rPr lang="en-GB" b="1" smtClean="0">
                <a:solidFill>
                  <a:srgbClr val="002060"/>
                </a:solidFill>
              </a:rPr>
              <a:pPr/>
              <a:t>9</a:t>
            </a:fld>
            <a:endParaRPr lang="en-GB" b="1" dirty="0">
              <a:solidFill>
                <a:srgbClr val="002060"/>
              </a:solidFill>
            </a:endParaRPr>
          </a:p>
        </p:txBody>
      </p:sp>
      <p:sp>
        <p:nvSpPr>
          <p:cNvPr id="6" name="Rectangle 5">
            <a:extLst>
              <a:ext uri="{FF2B5EF4-FFF2-40B4-BE49-F238E27FC236}">
                <a16:creationId xmlns:a16="http://schemas.microsoft.com/office/drawing/2014/main" id="{58F6D3E3-663D-4BF9-8C9F-7705E0D90436}"/>
              </a:ext>
            </a:extLst>
          </p:cNvPr>
          <p:cNvSpPr/>
          <p:nvPr/>
        </p:nvSpPr>
        <p:spPr>
          <a:xfrm>
            <a:off x="963246" y="1735015"/>
            <a:ext cx="10048631" cy="11879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Tahoma" panose="020B0604030504040204" pitchFamily="34" charset="0"/>
                <a:ea typeface="Tahoma" panose="020B0604030504040204" pitchFamily="34" charset="0"/>
                <a:cs typeface="Tahoma" panose="020B0604030504040204" pitchFamily="34" charset="0"/>
              </a:rPr>
              <a:t>What is our intent?</a:t>
            </a:r>
          </a:p>
          <a:p>
            <a:pPr algn="ctr"/>
            <a:r>
              <a:rPr lang="en-GB" sz="2200" i="1" dirty="0">
                <a:solidFill>
                  <a:srgbClr val="002060"/>
                </a:solidFill>
                <a:latin typeface="Tahoma" panose="020B0604030504040204" pitchFamily="34" charset="0"/>
                <a:ea typeface="Tahoma" panose="020B0604030504040204" pitchFamily="34" charset="0"/>
                <a:cs typeface="Tahoma" panose="020B0604030504040204" pitchFamily="34" charset="0"/>
              </a:rPr>
              <a:t>What are our ambitions for pupils? What is our vision? What are our core values? Have we designed a curriculum that achieves these ambitions?</a:t>
            </a:r>
          </a:p>
        </p:txBody>
      </p:sp>
      <p:sp>
        <p:nvSpPr>
          <p:cNvPr id="7" name="Rectangle 6">
            <a:extLst>
              <a:ext uri="{FF2B5EF4-FFF2-40B4-BE49-F238E27FC236}">
                <a16:creationId xmlns:a16="http://schemas.microsoft.com/office/drawing/2014/main" id="{9D231E9B-8C1F-46EC-A2F8-BF6BCD5D1E32}"/>
              </a:ext>
            </a:extLst>
          </p:cNvPr>
          <p:cNvSpPr/>
          <p:nvPr/>
        </p:nvSpPr>
        <p:spPr>
          <a:xfrm>
            <a:off x="963246" y="3293222"/>
            <a:ext cx="10048631" cy="112637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Tahoma" panose="020B0604030504040204" pitchFamily="34" charset="0"/>
                <a:ea typeface="Tahoma" panose="020B0604030504040204" pitchFamily="34" charset="0"/>
                <a:cs typeface="Tahoma" panose="020B0604030504040204" pitchFamily="34" charset="0"/>
              </a:rPr>
              <a:t>How effective is our implementation?</a:t>
            </a:r>
          </a:p>
          <a:p>
            <a:pPr algn="ctr"/>
            <a:r>
              <a:rPr lang="en-GB" sz="2200" i="1" dirty="0">
                <a:solidFill>
                  <a:srgbClr val="002060"/>
                </a:solidFill>
                <a:latin typeface="Tahoma" panose="020B0604030504040204" pitchFamily="34" charset="0"/>
                <a:ea typeface="Tahoma" panose="020B0604030504040204" pitchFamily="34" charset="0"/>
                <a:cs typeface="Tahoma" panose="020B0604030504040204" pitchFamily="34" charset="0"/>
              </a:rPr>
              <a:t>How well are we putting our vision into practice? Does our teaching and use of assessment support our curricular intent and reflect our ambition for all pupils?</a:t>
            </a:r>
          </a:p>
        </p:txBody>
      </p:sp>
      <p:sp>
        <p:nvSpPr>
          <p:cNvPr id="8" name="Rectangle 7">
            <a:extLst>
              <a:ext uri="{FF2B5EF4-FFF2-40B4-BE49-F238E27FC236}">
                <a16:creationId xmlns:a16="http://schemas.microsoft.com/office/drawing/2014/main" id="{D57653F1-34CF-41C9-A236-4F8550D47B66}"/>
              </a:ext>
            </a:extLst>
          </p:cNvPr>
          <p:cNvSpPr/>
          <p:nvPr/>
        </p:nvSpPr>
        <p:spPr>
          <a:xfrm>
            <a:off x="963246" y="4844576"/>
            <a:ext cx="10048631" cy="110977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2060"/>
                </a:solidFill>
                <a:latin typeface="Tahoma" panose="020B0604030504040204" pitchFamily="34" charset="0"/>
                <a:ea typeface="Tahoma" panose="020B0604030504040204" pitchFamily="34" charset="0"/>
                <a:cs typeface="Tahoma" panose="020B0604030504040204" pitchFamily="34" charset="0"/>
              </a:rPr>
              <a:t>What is our impact?</a:t>
            </a:r>
          </a:p>
          <a:p>
            <a:pPr algn="ctr"/>
            <a:r>
              <a:rPr lang="en-GB" sz="2200" i="1" dirty="0">
                <a:solidFill>
                  <a:srgbClr val="002060"/>
                </a:solidFill>
                <a:latin typeface="Tahoma" panose="020B0604030504040204" pitchFamily="34" charset="0"/>
                <a:ea typeface="Tahoma" panose="020B0604030504040204" pitchFamily="34" charset="0"/>
                <a:cs typeface="Tahoma" panose="020B0604030504040204" pitchFamily="34" charset="0"/>
              </a:rPr>
              <a:t>Are we being successful? How do we know? Is our curriculum achieving what we set out to do?</a:t>
            </a:r>
          </a:p>
        </p:txBody>
      </p:sp>
      <p:sp>
        <p:nvSpPr>
          <p:cNvPr id="10" name="Title 1">
            <a:extLst>
              <a:ext uri="{FF2B5EF4-FFF2-40B4-BE49-F238E27FC236}">
                <a16:creationId xmlns:a16="http://schemas.microsoft.com/office/drawing/2014/main" id="{668EF83D-F757-492B-966F-EE52EB589773}"/>
              </a:ext>
            </a:extLst>
          </p:cNvPr>
          <p:cNvSpPr>
            <a:spLocks noGrp="1"/>
          </p:cNvSpPr>
          <p:nvPr>
            <p:ph type="title"/>
          </p:nvPr>
        </p:nvSpPr>
        <p:spPr>
          <a:xfrm>
            <a:off x="697523" y="134013"/>
            <a:ext cx="8994775" cy="1325563"/>
          </a:xfrm>
        </p:spPr>
        <p:txBody>
          <a:bodyPr/>
          <a:lstStyle/>
          <a:p>
            <a:r>
              <a:rPr lang="en-GB" b="1" dirty="0">
                <a:solidFill>
                  <a:srgbClr val="002060"/>
                </a:solidFill>
              </a:rPr>
              <a:t>Key questions for leaders:</a:t>
            </a:r>
          </a:p>
        </p:txBody>
      </p:sp>
    </p:spTree>
    <p:extLst>
      <p:ext uri="{BB962C8B-B14F-4D97-AF65-F5344CB8AC3E}">
        <p14:creationId xmlns:p14="http://schemas.microsoft.com/office/powerpoint/2010/main" val="373311197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D7D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B706EACD-EA6B-4E7B-95B6-07E411A3DD26}" vid="{96BCBDBA-7755-4F72-92EE-F736C6CD0488}"/>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D7D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B706EACD-EA6B-4E7B-95B6-07E411A3DD26}" vid="{96BCBDBA-7755-4F72-92EE-F736C6CD0488}"/>
    </a:ext>
  </a:ext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D7D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B706EACD-EA6B-4E7B-95B6-07E411A3DD26}" vid="{96BCBDBA-7755-4F72-92EE-F736C6CD048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AEA147F8C6EC4DAE8398A7EBEED0FA" ma:contentTypeVersion="4" ma:contentTypeDescription="Create a new document." ma:contentTypeScope="" ma:versionID="f728f2895683a56f63e4a93763093777">
  <xsd:schema xmlns:xsd="http://www.w3.org/2001/XMLSchema" xmlns:xs="http://www.w3.org/2001/XMLSchema" xmlns:p="http://schemas.microsoft.com/office/2006/metadata/properties" xmlns:ns2="099c6823-5d74-4179-8bd7-ecc249a3dcb4" xmlns:ns3="6884daeb-14ca-4e35-8d52-11db2cb56fc3" targetNamespace="http://schemas.microsoft.com/office/2006/metadata/properties" ma:root="true" ma:fieldsID="e96cd96a98c210a8588c52b4a48a56e5" ns2:_="" ns3:_="">
    <xsd:import namespace="099c6823-5d74-4179-8bd7-ecc249a3dcb4"/>
    <xsd:import namespace="6884daeb-14ca-4e35-8d52-11db2cb56f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c6823-5d74-4179-8bd7-ecc249a3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84daeb-14ca-4e35-8d52-11db2cb56f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49F6D0-FA85-4D8F-8254-0A40D17C1AAD}">
  <ds:schemaRefs>
    <ds:schemaRef ds:uri="http://schemas.microsoft.com/sharepoint/v3/contenttype/forms"/>
  </ds:schemaRefs>
</ds:datastoreItem>
</file>

<file path=customXml/itemProps2.xml><?xml version="1.0" encoding="utf-8"?>
<ds:datastoreItem xmlns:ds="http://schemas.openxmlformats.org/officeDocument/2006/customXml" ds:itemID="{0C3CFEA4-C69D-4ABA-874C-918C41621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c6823-5d74-4179-8bd7-ecc249a3dcb4"/>
    <ds:schemaRef ds:uri="6884daeb-14ca-4e35-8d52-11db2cb56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6EB746-593C-41E7-86D9-0E23AAB261F2}">
  <ds:schemaRefs>
    <ds:schemaRef ds:uri="http://purl.org/dc/elements/1.1/"/>
    <ds:schemaRef ds:uri="http://schemas.microsoft.com/office/2006/metadata/properties"/>
    <ds:schemaRef ds:uri="http://purl.org/dc/terms/"/>
    <ds:schemaRef ds:uri="099c6823-5d74-4179-8bd7-ecc249a3dcb4"/>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6884daeb-14ca-4e35-8d52-11db2cb56f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7845</TotalTime>
  <Words>1923</Words>
  <Application>Microsoft Office PowerPoint</Application>
  <PresentationFormat>Widescreen</PresentationFormat>
  <Paragraphs>204</Paragraphs>
  <Slides>29</Slides>
  <Notes>27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Tahoma</vt:lpstr>
      <vt:lpstr>Wingdings</vt:lpstr>
      <vt:lpstr>Office Theme</vt:lpstr>
      <vt:lpstr>1_Office Theme</vt:lpstr>
      <vt:lpstr>2_Office Theme</vt:lpstr>
      <vt:lpstr>From evidence to action: meeting the needs of children from service families</vt:lpstr>
      <vt:lpstr>My focus today</vt:lpstr>
      <vt:lpstr>PowerPoint Presentation</vt:lpstr>
      <vt:lpstr>PowerPoint Presentation</vt:lpstr>
      <vt:lpstr>Inspectors will consider:</vt:lpstr>
      <vt:lpstr>What did our curriculum survey find?</vt:lpstr>
      <vt:lpstr>The importance of the curriculum</vt:lpstr>
      <vt:lpstr>PowerPoint Presentation</vt:lpstr>
      <vt:lpstr>Key questions for leaders:</vt:lpstr>
      <vt:lpstr>What do you mean when you talk about progress?</vt:lpstr>
      <vt:lpstr>PowerPoint Presentation</vt:lpstr>
      <vt:lpstr>Has the content of the curriculum been learned long term? How do you know?</vt:lpstr>
      <vt:lpstr>PowerPoint Presentation</vt:lpstr>
      <vt:lpstr>PowerPoint Presentation</vt:lpstr>
      <vt:lpstr>Busting the myths:</vt:lpstr>
      <vt:lpstr>There is no ‘one way’…</vt:lpstr>
      <vt:lpstr>What SHOULD you do?</vt:lpstr>
      <vt:lpstr>Key questions for leaders in relation to children from service families:</vt:lpstr>
      <vt:lpstr>PowerPoint Presentation</vt:lpstr>
      <vt:lpstr>The new framework will be one of the main ways in which we implement Ofsted’s strategy</vt:lpstr>
      <vt:lpstr>Developing the Education Inspection Framework 2019: our approach</vt:lpstr>
      <vt:lpstr>Towards a 2019 inspection framework – what aspects will we need to judge? </vt:lpstr>
      <vt:lpstr>Keep our focus on safeguarding, reflecting Ofsted’s latest thinking</vt:lpstr>
      <vt:lpstr>We will focus more on education; less on internal data</vt:lpstr>
      <vt:lpstr>Keep the outstanding grade… probably(!)</vt:lpstr>
      <vt:lpstr>In summary: key principles as we develop new judgement areas and criteria</vt:lpstr>
      <vt:lpstr>What next?</vt:lpstr>
      <vt:lpstr>PowerPoint Presentation</vt:lpstr>
      <vt:lpstr>Ofsted on the web and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Inspection Framework 2019</dc:title>
  <dc:creator>Heather Kinzett;Raksha.Mistry@ofsted.gov.uk</dc:creator>
  <cp:lastModifiedBy>Claire Brown</cp:lastModifiedBy>
  <cp:revision>178</cp:revision>
  <cp:lastPrinted>2018-06-06T16:45:01Z</cp:lastPrinted>
  <dcterms:created xsi:type="dcterms:W3CDTF">2018-04-18T09:55:54Z</dcterms:created>
  <dcterms:modified xsi:type="dcterms:W3CDTF">2018-10-19T05:23:42Z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0x010100F4AEA147F8C6EC4DAE8398A7EBEED0FA</vt:lpwstr>
  </property>
</Properties>
</file>