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8"/>
  </p:notesMasterIdLst>
  <p:sldIdLst>
    <p:sldId id="303" r:id="rId5"/>
    <p:sldId id="296" r:id="rId6"/>
    <p:sldId id="297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55B7AD-B312-46F7-B99E-6F2CB078782A}" v="81" dt="2025-09-01T12:10:11.2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Flores" userId="2efb5db5-bcbf-4c2d-bac2-7f59d3bd0d77" providerId="ADAL" clId="{4D55B7AD-B312-46F7-B99E-6F2CB078782A}"/>
    <pc:docChg chg="undo custSel addSld delSld modSld sldOrd addMainMaster delMainMaster modMainMaster">
      <pc:chgData name="Emily Flores" userId="2efb5db5-bcbf-4c2d-bac2-7f59d3bd0d77" providerId="ADAL" clId="{4D55B7AD-B312-46F7-B99E-6F2CB078782A}" dt="2025-09-03T16:00:19.177" v="90" actId="47"/>
      <pc:docMkLst>
        <pc:docMk/>
      </pc:docMkLst>
      <pc:sldChg chg="delSp del mod">
        <pc:chgData name="Emily Flores" userId="2efb5db5-bcbf-4c2d-bac2-7f59d3bd0d77" providerId="ADAL" clId="{4D55B7AD-B312-46F7-B99E-6F2CB078782A}" dt="2025-09-01T10:47:23.776" v="51" actId="47"/>
        <pc:sldMkLst>
          <pc:docMk/>
          <pc:sldMk cId="2191592231" sldId="294"/>
        </pc:sldMkLst>
      </pc:sldChg>
      <pc:sldChg chg="addSp delSp modSp mod ord modClrScheme chgLayout">
        <pc:chgData name="Emily Flores" userId="2efb5db5-bcbf-4c2d-bac2-7f59d3bd0d77" providerId="ADAL" clId="{4D55B7AD-B312-46F7-B99E-6F2CB078782A}" dt="2025-09-01T12:10:11.219" v="87"/>
        <pc:sldMkLst>
          <pc:docMk/>
          <pc:sldMk cId="3778719349" sldId="296"/>
        </pc:sldMkLst>
        <pc:spChg chg="add mod">
          <ac:chgData name="Emily Flores" userId="2efb5db5-bcbf-4c2d-bac2-7f59d3bd0d77" providerId="ADAL" clId="{4D55B7AD-B312-46F7-B99E-6F2CB078782A}" dt="2025-09-01T12:09:59.170" v="85"/>
          <ac:spMkLst>
            <pc:docMk/>
            <pc:sldMk cId="3778719349" sldId="296"/>
            <ac:spMk id="4" creationId="{EC5A0622-93F5-8EBC-4C73-81E929E48F73}"/>
          </ac:spMkLst>
        </pc:spChg>
        <pc:spChg chg="add mod">
          <ac:chgData name="Emily Flores" userId="2efb5db5-bcbf-4c2d-bac2-7f59d3bd0d77" providerId="ADAL" clId="{4D55B7AD-B312-46F7-B99E-6F2CB078782A}" dt="2025-09-01T12:10:11.219" v="87"/>
          <ac:spMkLst>
            <pc:docMk/>
            <pc:sldMk cId="3778719349" sldId="296"/>
            <ac:spMk id="5" creationId="{B53DEA33-11E5-316D-4E21-99721C6329F2}"/>
          </ac:spMkLst>
        </pc:spChg>
      </pc:sldChg>
      <pc:sldChg chg="delSp modSp mod ord modClrScheme chgLayout">
        <pc:chgData name="Emily Flores" userId="2efb5db5-bcbf-4c2d-bac2-7f59d3bd0d77" providerId="ADAL" clId="{4D55B7AD-B312-46F7-B99E-6F2CB078782A}" dt="2025-09-01T12:09:44.057" v="84" actId="1076"/>
        <pc:sldMkLst>
          <pc:docMk/>
          <pc:sldMk cId="4093684598" sldId="297"/>
        </pc:sldMkLst>
        <pc:spChg chg="mod ord">
          <ac:chgData name="Emily Flores" userId="2efb5db5-bcbf-4c2d-bac2-7f59d3bd0d77" providerId="ADAL" clId="{4D55B7AD-B312-46F7-B99E-6F2CB078782A}" dt="2025-09-01T12:09:44.057" v="84" actId="1076"/>
          <ac:spMkLst>
            <pc:docMk/>
            <pc:sldMk cId="4093684598" sldId="297"/>
            <ac:spMk id="2" creationId="{80A2F63A-7F48-14AC-25CE-0450183E219E}"/>
          </ac:spMkLst>
        </pc:spChg>
        <pc:spChg chg="mod ord">
          <ac:chgData name="Emily Flores" userId="2efb5db5-bcbf-4c2d-bac2-7f59d3bd0d77" providerId="ADAL" clId="{4D55B7AD-B312-46F7-B99E-6F2CB078782A}" dt="2025-09-01T12:09:44.057" v="84" actId="1076"/>
          <ac:spMkLst>
            <pc:docMk/>
            <pc:sldMk cId="4093684598" sldId="297"/>
            <ac:spMk id="3" creationId="{3363FDD8-AE66-AED1-43BD-729297CC89A4}"/>
          </ac:spMkLst>
        </pc:spChg>
      </pc:sldChg>
      <pc:sldChg chg="modSp del mod modClrScheme chgLayout">
        <pc:chgData name="Emily Flores" userId="2efb5db5-bcbf-4c2d-bac2-7f59d3bd0d77" providerId="ADAL" clId="{4D55B7AD-B312-46F7-B99E-6F2CB078782A}" dt="2025-09-01T10:46:43.132" v="41" actId="47"/>
        <pc:sldMkLst>
          <pc:docMk/>
          <pc:sldMk cId="125954943" sldId="301"/>
        </pc:sldMkLst>
      </pc:sldChg>
      <pc:sldChg chg="new del">
        <pc:chgData name="Emily Flores" userId="2efb5db5-bcbf-4c2d-bac2-7f59d3bd0d77" providerId="ADAL" clId="{4D55B7AD-B312-46F7-B99E-6F2CB078782A}" dt="2025-09-01T10:47:26.220" v="52" actId="47"/>
        <pc:sldMkLst>
          <pc:docMk/>
          <pc:sldMk cId="3394691780" sldId="302"/>
        </pc:sldMkLst>
      </pc:sldChg>
      <pc:sldChg chg="addSp delSp modSp add mod modClrScheme chgLayout">
        <pc:chgData name="Emily Flores" userId="2efb5db5-bcbf-4c2d-bac2-7f59d3bd0d77" providerId="ADAL" clId="{4D55B7AD-B312-46F7-B99E-6F2CB078782A}" dt="2025-09-01T12:10:30.725" v="88" actId="700"/>
        <pc:sldMkLst>
          <pc:docMk/>
          <pc:sldMk cId="3382556596" sldId="303"/>
        </pc:sldMkLst>
        <pc:spChg chg="add mod">
          <ac:chgData name="Emily Flores" userId="2efb5db5-bcbf-4c2d-bac2-7f59d3bd0d77" providerId="ADAL" clId="{4D55B7AD-B312-46F7-B99E-6F2CB078782A}" dt="2025-09-01T12:06:22.755" v="76"/>
          <ac:spMkLst>
            <pc:docMk/>
            <pc:sldMk cId="3382556596" sldId="303"/>
            <ac:spMk id="8" creationId="{1C229AD0-EA50-FDF6-3AE4-B7AB866EFFA3}"/>
          </ac:spMkLst>
        </pc:spChg>
        <pc:spChg chg="add mod">
          <ac:chgData name="Emily Flores" userId="2efb5db5-bcbf-4c2d-bac2-7f59d3bd0d77" providerId="ADAL" clId="{4D55B7AD-B312-46F7-B99E-6F2CB078782A}" dt="2025-09-01T12:06:22.755" v="76"/>
          <ac:spMkLst>
            <pc:docMk/>
            <pc:sldMk cId="3382556596" sldId="303"/>
            <ac:spMk id="9" creationId="{FEFF9138-A8AD-E1A0-C03E-A64B85FEBB97}"/>
          </ac:spMkLst>
        </pc:spChg>
      </pc:sldChg>
      <pc:sldChg chg="new del">
        <pc:chgData name="Emily Flores" userId="2efb5db5-bcbf-4c2d-bac2-7f59d3bd0d77" providerId="ADAL" clId="{4D55B7AD-B312-46F7-B99E-6F2CB078782A}" dt="2025-09-01T10:46:56.242" v="44" actId="47"/>
        <pc:sldMkLst>
          <pc:docMk/>
          <pc:sldMk cId="1494959506" sldId="304"/>
        </pc:sldMkLst>
      </pc:sldChg>
      <pc:sldChg chg="new del">
        <pc:chgData name="Emily Flores" userId="2efb5db5-bcbf-4c2d-bac2-7f59d3bd0d77" providerId="ADAL" clId="{4D55B7AD-B312-46F7-B99E-6F2CB078782A}" dt="2025-09-03T16:00:19.177" v="90" actId="47"/>
        <pc:sldMkLst>
          <pc:docMk/>
          <pc:sldMk cId="3524411070" sldId="304"/>
        </pc:sldMkLst>
      </pc:sldChg>
      <pc:sldChg chg="new del ord">
        <pc:chgData name="Emily Flores" userId="2efb5db5-bcbf-4c2d-bac2-7f59d3bd0d77" providerId="ADAL" clId="{4D55B7AD-B312-46F7-B99E-6F2CB078782A}" dt="2025-09-01T12:06:33.402" v="77" actId="47"/>
        <pc:sldMkLst>
          <pc:docMk/>
          <pc:sldMk cId="1405714987" sldId="305"/>
        </pc:sldMkLst>
      </pc:sldChg>
      <pc:sldChg chg="new del">
        <pc:chgData name="Emily Flores" userId="2efb5db5-bcbf-4c2d-bac2-7f59d3bd0d77" providerId="ADAL" clId="{4D55B7AD-B312-46F7-B99E-6F2CB078782A}" dt="2025-09-01T12:06:36.610" v="78" actId="47"/>
        <pc:sldMkLst>
          <pc:docMk/>
          <pc:sldMk cId="2278234571" sldId="306"/>
        </pc:sldMkLst>
      </pc:sldChg>
      <pc:sldChg chg="new del">
        <pc:chgData name="Emily Flores" userId="2efb5db5-bcbf-4c2d-bac2-7f59d3bd0d77" providerId="ADAL" clId="{4D55B7AD-B312-46F7-B99E-6F2CB078782A}" dt="2025-09-01T10:47:38.512" v="57" actId="47"/>
        <pc:sldMkLst>
          <pc:docMk/>
          <pc:sldMk cId="4000502099" sldId="306"/>
        </pc:sldMkLst>
      </pc:sldChg>
      <pc:sldChg chg="new del ord">
        <pc:chgData name="Emily Flores" userId="2efb5db5-bcbf-4c2d-bac2-7f59d3bd0d77" providerId="ADAL" clId="{4D55B7AD-B312-46F7-B99E-6F2CB078782A}" dt="2025-09-01T10:47:40.046" v="58" actId="47"/>
        <pc:sldMkLst>
          <pc:docMk/>
          <pc:sldMk cId="2345605198" sldId="307"/>
        </pc:sldMkLst>
      </pc:sldChg>
      <pc:sldMasterChg chg="addSp delSp modSp mod modSldLayout">
        <pc:chgData name="Emily Flores" userId="2efb5db5-bcbf-4c2d-bac2-7f59d3bd0d77" providerId="ADAL" clId="{4D55B7AD-B312-46F7-B99E-6F2CB078782A}" dt="2025-09-01T12:09:10.165" v="82" actId="478"/>
        <pc:sldMasterMkLst>
          <pc:docMk/>
          <pc:sldMasterMk cId="402917083" sldId="2147483651"/>
        </pc:sldMasterMkLst>
        <pc:sldLayoutChg chg="addSp delSp modSp mod">
          <pc:chgData name="Emily Flores" userId="2efb5db5-bcbf-4c2d-bac2-7f59d3bd0d77" providerId="ADAL" clId="{4D55B7AD-B312-46F7-B99E-6F2CB078782A}" dt="2025-09-01T10:50:37.981" v="65" actId="478"/>
          <pc:sldLayoutMkLst>
            <pc:docMk/>
            <pc:sldMasterMk cId="402917083" sldId="2147483651"/>
            <pc:sldLayoutMk cId="361280225" sldId="2147483652"/>
          </pc:sldLayoutMkLst>
          <pc:spChg chg="add mod">
            <ac:chgData name="Emily Flores" userId="2efb5db5-bcbf-4c2d-bac2-7f59d3bd0d77" providerId="ADAL" clId="{4D55B7AD-B312-46F7-B99E-6F2CB078782A}" dt="2025-09-01T10:43:37.165" v="22"/>
            <ac:spMkLst>
              <pc:docMk/>
              <pc:sldMasterMk cId="402917083" sldId="2147483651"/>
              <pc:sldLayoutMk cId="361280225" sldId="2147483652"/>
              <ac:spMk id="6" creationId="{F3D35A37-A5B3-21F2-A2EF-65F76DED544F}"/>
            </ac:spMkLst>
          </pc:spChg>
        </pc:sldLayoutChg>
        <pc:sldLayoutChg chg="addSp delSp modSp mod">
          <pc:chgData name="Emily Flores" userId="2efb5db5-bcbf-4c2d-bac2-7f59d3bd0d77" providerId="ADAL" clId="{4D55B7AD-B312-46F7-B99E-6F2CB078782A}" dt="2025-09-01T10:43:47.987" v="24"/>
          <pc:sldLayoutMkLst>
            <pc:docMk/>
            <pc:sldMasterMk cId="402917083" sldId="2147483651"/>
            <pc:sldLayoutMk cId="2792867311" sldId="2147483653"/>
          </pc:sldLayoutMkLst>
        </pc:sldLayoutChg>
        <pc:sldLayoutChg chg="addSp delSp modSp mod">
          <pc:chgData name="Emily Flores" userId="2efb5db5-bcbf-4c2d-bac2-7f59d3bd0d77" providerId="ADAL" clId="{4D55B7AD-B312-46F7-B99E-6F2CB078782A}" dt="2025-09-01T12:09:10.165" v="82" actId="478"/>
          <pc:sldLayoutMkLst>
            <pc:docMk/>
            <pc:sldMasterMk cId="402917083" sldId="2147483651"/>
            <pc:sldLayoutMk cId="1384141902" sldId="2147483654"/>
          </pc:sldLayoutMkLst>
          <pc:spChg chg="add mod">
            <ac:chgData name="Emily Flores" userId="2efb5db5-bcbf-4c2d-bac2-7f59d3bd0d77" providerId="ADAL" clId="{4D55B7AD-B312-46F7-B99E-6F2CB078782A}" dt="2025-09-01T10:43:46.383" v="23"/>
            <ac:spMkLst>
              <pc:docMk/>
              <pc:sldMasterMk cId="402917083" sldId="2147483651"/>
              <pc:sldLayoutMk cId="1384141902" sldId="2147483654"/>
              <ac:spMk id="4" creationId="{090367EF-8181-2DF3-AE5F-0EFE853BE76B}"/>
            </ac:spMkLst>
          </pc:spChg>
        </pc:sldLayoutChg>
      </pc:sldMasterChg>
      <pc:sldMasterChg chg="new del mod addSldLayout delSldLayout">
        <pc:chgData name="Emily Flores" userId="2efb5db5-bcbf-4c2d-bac2-7f59d3bd0d77" providerId="ADAL" clId="{4D55B7AD-B312-46F7-B99E-6F2CB078782A}" dt="2025-09-01T10:38:59.323" v="1" actId="6938"/>
        <pc:sldMasterMkLst>
          <pc:docMk/>
          <pc:sldMasterMk cId="2187299412" sldId="2147483654"/>
        </pc:sldMasterMkLst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1103343835" sldId="2147483655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2611563936" sldId="2147483656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2639339360" sldId="2147483657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1979866967" sldId="2147483658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4039023664" sldId="2147483659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575790273" sldId="2147483660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52675590" sldId="2147483661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3902921592" sldId="2147483662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3278939963" sldId="2147483663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850777127" sldId="2147483664"/>
          </pc:sldLayoutMkLst>
        </pc:sldLayoutChg>
        <pc:sldLayoutChg chg="new del replId">
          <pc:chgData name="Emily Flores" userId="2efb5db5-bcbf-4c2d-bac2-7f59d3bd0d77" providerId="ADAL" clId="{4D55B7AD-B312-46F7-B99E-6F2CB078782A}" dt="2025-09-01T10:38:59.323" v="1" actId="6938"/>
          <pc:sldLayoutMkLst>
            <pc:docMk/>
            <pc:sldMasterMk cId="2187299412" sldId="2147483654"/>
            <pc:sldLayoutMk cId="4063483005" sldId="2147483665"/>
          </pc:sldLayoutMkLst>
        </pc:sldLayoutChg>
      </pc:sldMasterChg>
      <pc:sldMasterChg chg="new del mod addSldLayout delSldLayout">
        <pc:chgData name="Emily Flores" userId="2efb5db5-bcbf-4c2d-bac2-7f59d3bd0d77" providerId="ADAL" clId="{4D55B7AD-B312-46F7-B99E-6F2CB078782A}" dt="2025-09-01T10:45:05.681" v="26" actId="6938"/>
        <pc:sldMasterMkLst>
          <pc:docMk/>
          <pc:sldMasterMk cId="1595433616" sldId="2147483655"/>
        </pc:sldMasterMkLst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2023594657" sldId="2147483656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3576908241" sldId="2147483657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3104247415" sldId="2147483658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1691984303" sldId="2147483659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2365154990" sldId="2147483660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3915847087" sldId="2147483661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2545769755" sldId="2147483662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1128986390" sldId="2147483663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2788806171" sldId="2147483664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1285225985" sldId="2147483665"/>
          </pc:sldLayoutMkLst>
        </pc:sldLayoutChg>
        <pc:sldLayoutChg chg="new del replId">
          <pc:chgData name="Emily Flores" userId="2efb5db5-bcbf-4c2d-bac2-7f59d3bd0d77" providerId="ADAL" clId="{4D55B7AD-B312-46F7-B99E-6F2CB078782A}" dt="2025-09-01T10:45:05.681" v="26" actId="6938"/>
          <pc:sldLayoutMkLst>
            <pc:docMk/>
            <pc:sldMasterMk cId="1595433616" sldId="2147483655"/>
            <pc:sldLayoutMk cId="1674061" sldId="2147483666"/>
          </pc:sldLayoutMkLst>
        </pc:sldLayoutChg>
      </pc:sldMasterChg>
    </pc:docChg>
  </pc:docChgLst>
  <pc:docChgLst>
    <pc:chgData name="Emily Flores" userId="2efb5db5-bcbf-4c2d-bac2-7f59d3bd0d77" providerId="ADAL" clId="{FAB66722-C457-4DEA-A5F6-FF0375938DDF}"/>
    <pc:docChg chg="addSld delSld">
      <pc:chgData name="Emily Flores" userId="2efb5db5-bcbf-4c2d-bac2-7f59d3bd0d77" providerId="ADAL" clId="{FAB66722-C457-4DEA-A5F6-FF0375938DDF}" dt="2025-06-13T16:01:09.329" v="4" actId="47"/>
      <pc:docMkLst>
        <pc:docMk/>
      </pc:docMkLst>
      <pc:sldChg chg="del">
        <pc:chgData name="Emily Flores" userId="2efb5db5-bcbf-4c2d-bac2-7f59d3bd0d77" providerId="ADAL" clId="{FAB66722-C457-4DEA-A5F6-FF0375938DDF}" dt="2025-06-13T16:01:05.739" v="3" actId="47"/>
        <pc:sldMkLst>
          <pc:docMk/>
          <pc:sldMk cId="533613796" sldId="299"/>
        </pc:sldMkLst>
      </pc:sldChg>
      <pc:sldChg chg="del">
        <pc:chgData name="Emily Flores" userId="2efb5db5-bcbf-4c2d-bac2-7f59d3bd0d77" providerId="ADAL" clId="{FAB66722-C457-4DEA-A5F6-FF0375938DDF}" dt="2025-06-13T16:01:02.990" v="2" actId="47"/>
        <pc:sldMkLst>
          <pc:docMk/>
          <pc:sldMk cId="2366440632" sldId="300"/>
        </pc:sldMkLst>
      </pc:sldChg>
      <pc:sldChg chg="del">
        <pc:chgData name="Emily Flores" userId="2efb5db5-bcbf-4c2d-bac2-7f59d3bd0d77" providerId="ADAL" clId="{FAB66722-C457-4DEA-A5F6-FF0375938DDF}" dt="2025-06-13T16:01:09.329" v="4" actId="47"/>
        <pc:sldMkLst>
          <pc:docMk/>
          <pc:sldMk cId="2079898284" sldId="303"/>
        </pc:sldMkLst>
      </pc:sldChg>
      <pc:sldChg chg="new del">
        <pc:chgData name="Emily Flores" userId="2efb5db5-bcbf-4c2d-bac2-7f59d3bd0d77" providerId="ADAL" clId="{FAB66722-C457-4DEA-A5F6-FF0375938DDF}" dt="2025-06-13T16:00:55.854" v="1" actId="47"/>
        <pc:sldMkLst>
          <pc:docMk/>
          <pc:sldMk cId="4132644931" sldId="304"/>
        </pc:sldMkLst>
      </pc:sldChg>
    </pc:docChg>
  </pc:docChgLst>
  <pc:docChgLst>
    <pc:chgData name="Emily Flores" userId="S::emily.flores@winchester.ac.uk::2efb5db5-bcbf-4c2d-bac2-7f59d3bd0d77" providerId="AD" clId="Web-{8588B6B3-DA2E-418A-C2F8-66903C06BA8B}"/>
    <pc:docChg chg="delSld modSld">
      <pc:chgData name="Emily Flores" userId="S::emily.flores@winchester.ac.uk::2efb5db5-bcbf-4c2d-bac2-7f59d3bd0d77" providerId="AD" clId="Web-{8588B6B3-DA2E-418A-C2F8-66903C06BA8B}" dt="2025-09-01T10:36:17.561" v="3"/>
      <pc:docMkLst>
        <pc:docMk/>
      </pc:docMkLst>
      <pc:sldChg chg="modSp mod modClrScheme chgLayout">
        <pc:chgData name="Emily Flores" userId="S::emily.flores@winchester.ac.uk::2efb5db5-bcbf-4c2d-bac2-7f59d3bd0d77" providerId="AD" clId="Web-{8588B6B3-DA2E-418A-C2F8-66903C06BA8B}" dt="2025-09-01T10:36:04.795" v="0"/>
        <pc:sldMkLst>
          <pc:docMk/>
          <pc:sldMk cId="2191592231" sldId="294"/>
        </pc:sldMkLst>
      </pc:sldChg>
      <pc:sldChg chg="modSp del mod modClrScheme chgLayout">
        <pc:chgData name="Emily Flores" userId="S::emily.flores@winchester.ac.uk::2efb5db5-bcbf-4c2d-bac2-7f59d3bd0d77" providerId="AD" clId="Web-{8588B6B3-DA2E-418A-C2F8-66903C06BA8B}" dt="2025-09-01T10:36:17.561" v="3"/>
        <pc:sldMkLst>
          <pc:docMk/>
          <pc:sldMk cId="432970908" sldId="302"/>
        </pc:sldMkLst>
      </pc:sldChg>
    </pc:docChg>
  </pc:docChgLst>
  <pc:docChgLst>
    <pc:chgData name="Emily Flores" userId="S::emily.flores@winchester.ac.uk::2efb5db5-bcbf-4c2d-bac2-7f59d3bd0d77" providerId="AD" clId="Web-{428C37AB-5417-0988-9F91-7B08E006F5A7}"/>
    <pc:docChg chg="addSld delSld">
      <pc:chgData name="Emily Flores" userId="S::emily.flores@winchester.ac.uk::2efb5db5-bcbf-4c2d-bac2-7f59d3bd0d77" providerId="AD" clId="Web-{428C37AB-5417-0988-9F91-7B08E006F5A7}" dt="2025-09-01T12:11:44.911" v="1"/>
      <pc:docMkLst>
        <pc:docMk/>
      </pc:docMkLst>
      <pc:sldChg chg="new del">
        <pc:chgData name="Emily Flores" userId="S::emily.flores@winchester.ac.uk::2efb5db5-bcbf-4c2d-bac2-7f59d3bd0d77" providerId="AD" clId="Web-{428C37AB-5417-0988-9F91-7B08E006F5A7}" dt="2025-09-01T12:11:44.911" v="1"/>
        <pc:sldMkLst>
          <pc:docMk/>
          <pc:sldMk cId="1105701357" sldId="304"/>
        </pc:sldMkLst>
      </pc:sldChg>
    </pc:docChg>
  </pc:docChgLst>
  <pc:docChgLst>
    <pc:chgData name="Emily Flores" userId="S::emily.flores@winchester.ac.uk::2efb5db5-bcbf-4c2d-bac2-7f59d3bd0d77" providerId="AD" clId="Web-{82DC2968-97DB-FFF0-427F-245658B3FF71}"/>
    <pc:docChg chg="addSld delSld">
      <pc:chgData name="Emily Flores" userId="S::emily.flores@winchester.ac.uk::2efb5db5-bcbf-4c2d-bac2-7f59d3bd0d77" providerId="AD" clId="Web-{82DC2968-97DB-FFF0-427F-245658B3FF71}" dt="2025-06-23T09:03:23.196" v="1"/>
      <pc:docMkLst>
        <pc:docMk/>
      </pc:docMkLst>
      <pc:sldChg chg="new del">
        <pc:chgData name="Emily Flores" userId="S::emily.flores@winchester.ac.uk::2efb5db5-bcbf-4c2d-bac2-7f59d3bd0d77" providerId="AD" clId="Web-{82DC2968-97DB-FFF0-427F-245658B3FF71}" dt="2025-06-23T09:03:23.196" v="1"/>
        <pc:sldMkLst>
          <pc:docMk/>
          <pc:sldMk cId="3750900886" sldId="302"/>
        </pc:sldMkLst>
      </pc:sldChg>
    </pc:docChg>
  </pc:docChgLst>
  <pc:docChgLst>
    <pc:chgData clId="Web-{8588B6B3-DA2E-418A-C2F8-66903C06BA8B}"/>
    <pc:docChg chg="addSld">
      <pc:chgData name="" userId="" providerId="" clId="Web-{8588B6B3-DA2E-418A-C2F8-66903C06BA8B}" dt="2025-09-01T10:35:50.544" v="0"/>
      <pc:docMkLst>
        <pc:docMk/>
      </pc:docMkLst>
      <pc:sldChg chg="new">
        <pc:chgData name="" userId="" providerId="" clId="Web-{8588B6B3-DA2E-418A-C2F8-66903C06BA8B}" dt="2025-09-01T10:35:50.544" v="0"/>
        <pc:sldMkLst>
          <pc:docMk/>
          <pc:sldMk cId="432970908" sldId="30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E09CD-263F-42DA-A173-00C54BEA88FB}" type="datetimeFigureOut">
              <a:t>9/3/2025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76432-1CAF-415F-9667-A7363F4392D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281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31AEF-745A-AFF6-63CE-5B1FCFFD1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ABEFE2-16AF-D04B-5FF1-5FC58A9F3C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5FC3E1-E320-32A1-EBFE-67C381319D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F21D0-634C-04B5-A96D-7299C827AC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DA930-D670-D24C-B4AC-5F4DF7A733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7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3AE1D-F133-225F-BEE9-B96A81C7D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FA9BFD-1534-61F7-0448-E18248F6CB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C822B6-4502-DEC4-BA1A-7AE25AA76D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BE8C2B-148C-D336-5F75-DEF1428C1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EDA930-D670-D24C-B4AC-5F4DF7A73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50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BA79C-523D-F23C-2B44-BEBF9F141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7C3F52-1ECB-D69E-B4EE-7F47294601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682F95-A0EF-E3E7-C99F-F8CAD130F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AF0F8-959F-5F14-E80F-CC814EDF7B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EDA930-D670-D24C-B4AC-5F4DF7A73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F3D35A37-A5B3-21F2-A2EF-65F76DED544F}"/>
              </a:ext>
            </a:extLst>
          </p:cNvPr>
          <p:cNvSpPr>
            <a:spLocks noGrp="1"/>
          </p:cNvSpPr>
          <p:nvPr userDrawn="1"/>
        </p:nvSpPr>
        <p:spPr>
          <a:xfrm>
            <a:off x="5349875" y="6347333"/>
            <a:ext cx="6842125" cy="5746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67" dirty="0">
                <a:solidFill>
                  <a:srgbClr val="6CB7E2"/>
                </a:solidFill>
              </a:rPr>
              <a:t>THRIVING LIVES FOR SERVICE CHILDREN</a:t>
            </a:r>
          </a:p>
        </p:txBody>
      </p:sp>
    </p:spTree>
    <p:extLst>
      <p:ext uri="{BB962C8B-B14F-4D97-AF65-F5344CB8AC3E}">
        <p14:creationId xmlns:p14="http://schemas.microsoft.com/office/powerpoint/2010/main" val="3612802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3612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090367EF-8181-2DF3-AE5F-0EFE853BE76B}"/>
              </a:ext>
            </a:extLst>
          </p:cNvPr>
          <p:cNvSpPr>
            <a:spLocks noGrp="1"/>
          </p:cNvSpPr>
          <p:nvPr userDrawn="1"/>
        </p:nvSpPr>
        <p:spPr>
          <a:xfrm>
            <a:off x="5349875" y="6347333"/>
            <a:ext cx="6842125" cy="5746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1625519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67" dirty="0">
                <a:solidFill>
                  <a:srgbClr val="6CB7E2"/>
                </a:solidFill>
              </a:rPr>
              <a:t>THRIVING LIVES FOR SERVICE CHILDREN</a:t>
            </a:r>
          </a:p>
        </p:txBody>
      </p:sp>
    </p:spTree>
    <p:extLst>
      <p:ext uri="{BB962C8B-B14F-4D97-AF65-F5344CB8AC3E}">
        <p14:creationId xmlns:p14="http://schemas.microsoft.com/office/powerpoint/2010/main" val="1384141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91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</p:sldLayoutIdLst>
  <p:hf sldNum="0" hdr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250" b="0" i="0" kern="1200">
          <a:solidFill>
            <a:schemeClr val="accent1"/>
          </a:solidFill>
          <a:latin typeface="Nunito Sans ExtraLight" charset="0"/>
          <a:ea typeface="Nunito Sans ExtraLight" charset="0"/>
          <a:cs typeface="Nunito Sans ExtraLight" charset="0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/>
        <a:buChar char="•"/>
        <a:defRPr sz="1575" b="0" i="0" kern="1200">
          <a:solidFill>
            <a:schemeClr val="tx2"/>
          </a:solidFill>
          <a:latin typeface="Nunito Sans Light" charset="0"/>
          <a:ea typeface="Nunito Sans Light" charset="0"/>
          <a:cs typeface="Nunito Sans Light" charset="0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350" b="0" i="0" kern="1200">
          <a:solidFill>
            <a:schemeClr val="tx2"/>
          </a:solidFill>
          <a:latin typeface="Nunito Sans Light" charset="0"/>
          <a:ea typeface="Nunito Sans Light" charset="0"/>
          <a:cs typeface="Nunito Sans Light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125" b="0" i="0" kern="1200">
          <a:solidFill>
            <a:schemeClr val="tx2"/>
          </a:solidFill>
          <a:latin typeface="Nunito Sans Light" charset="0"/>
          <a:ea typeface="Nunito Sans Light" charset="0"/>
          <a:cs typeface="Nunito Sans Light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b="0" i="0" kern="1200">
          <a:solidFill>
            <a:schemeClr val="tx2"/>
          </a:solidFill>
          <a:latin typeface="Nunito Sans Light" charset="0"/>
          <a:ea typeface="Nunito Sans Light" charset="0"/>
          <a:cs typeface="Nunito Sans Light" charset="0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b="0" i="0" kern="1200">
          <a:solidFill>
            <a:schemeClr val="tx2"/>
          </a:solidFill>
          <a:latin typeface="Nunito Sans Light" charset="0"/>
          <a:ea typeface="Nunito Sans Light" charset="0"/>
          <a:cs typeface="Nunito Sans Light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04DBF6-2A42-5299-CA7B-0F2EF9FF7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C229AD0-EA50-FDF6-3AE4-B7AB866EFFA3}"/>
              </a:ext>
            </a:extLst>
          </p:cNvPr>
          <p:cNvSpPr txBox="1">
            <a:spLocks/>
          </p:cNvSpPr>
          <p:nvPr/>
        </p:nvSpPr>
        <p:spPr>
          <a:xfrm>
            <a:off x="3491094" y="2416684"/>
            <a:ext cx="5209812" cy="812679"/>
          </a:xfrm>
          <a:prstGeom prst="rect">
            <a:avLst/>
          </a:prstGeom>
        </p:spPr>
        <p:txBody>
          <a:bodyPr lIns="91440" tIns="45720" rIns="91440" bIns="45720" anchor="t" anchorCtr="0">
            <a:normAutofit fontScale="97500"/>
          </a:bodyPr>
          <a:lstStyle>
            <a:defPPr>
              <a:defRPr lang="en-US"/>
            </a:defPPr>
            <a:lvl1pPr marL="0"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tx2"/>
                </a:solidFill>
                <a:latin typeface="Nunito"/>
              </a:rPr>
              <a:t>TITLE </a:t>
            </a:r>
            <a:br>
              <a:rPr lang="en-US" dirty="0">
                <a:latin typeface="Nunito Sans ExtraLight"/>
              </a:rPr>
            </a:br>
            <a:endParaRPr lang="en-US" dirty="0">
              <a:solidFill>
                <a:schemeClr val="tx2"/>
              </a:solidFill>
              <a:latin typeface="Nunito Light" pitchFamily="2" charset="77"/>
            </a:endParaRPr>
          </a:p>
        </p:txBody>
      </p:sp>
      <p:sp>
        <p:nvSpPr>
          <p:cNvPr id="9" name="Subtitle 5">
            <a:extLst>
              <a:ext uri="{FF2B5EF4-FFF2-40B4-BE49-F238E27FC236}">
                <a16:creationId xmlns:a16="http://schemas.microsoft.com/office/drawing/2014/main" id="{FEFF9138-A8AD-E1A0-C03E-A64B85FEBB97}"/>
              </a:ext>
            </a:extLst>
          </p:cNvPr>
          <p:cNvSpPr txBox="1">
            <a:spLocks/>
          </p:cNvSpPr>
          <p:nvPr/>
        </p:nvSpPr>
        <p:spPr>
          <a:xfrm>
            <a:off x="3615698" y="4076189"/>
            <a:ext cx="4960603" cy="365127"/>
          </a:xfrm>
          <a:prstGeom prst="rect">
            <a:avLst/>
          </a:prstGeom>
        </p:spPr>
        <p:txBody>
          <a:bodyPr lIns="91440" tIns="45720" rIns="91440" bIns="45720" anchor="b" anchorCtr="0">
            <a:noAutofit/>
          </a:bodyPr>
          <a:lstStyle>
            <a:defPPr>
              <a:defRPr lang="en-US"/>
            </a:defPPr>
            <a:lvl1pPr marL="0" indent="-128588" algn="l" defTabSz="1219170" rtl="0" eaLnBrk="1" latinLnBrk="0" hangingPunct="1">
              <a:lnSpc>
                <a:spcPct val="90000"/>
              </a:lnSpc>
              <a:spcBef>
                <a:spcPts val="563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en-US" sz="1800" dirty="0">
                <a:solidFill>
                  <a:schemeClr val="bg2"/>
                </a:solidFill>
                <a:latin typeface="Nunito"/>
              </a:rPr>
              <a:t>Subtitle</a:t>
            </a:r>
            <a:endParaRPr lang="en-US" sz="1800" dirty="0">
              <a:solidFill>
                <a:schemeClr val="bg2"/>
              </a:solidFill>
              <a:latin typeface="Nunito" pitchFamily="2" charset="77"/>
            </a:endParaRPr>
          </a:p>
          <a:p>
            <a:pPr indent="0" algn="ctr">
              <a:buNone/>
            </a:pPr>
            <a:r>
              <a:rPr lang="en-US" sz="1800" dirty="0">
                <a:solidFill>
                  <a:schemeClr val="bg2"/>
                </a:solidFill>
                <a:latin typeface="Nunito"/>
              </a:rPr>
              <a:t>Date</a:t>
            </a:r>
            <a:endParaRPr lang="en-US" sz="1800" dirty="0">
              <a:solidFill>
                <a:schemeClr val="bg2"/>
              </a:solidFill>
              <a:latin typeface="Nunit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82556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A8E87-4846-24D1-B427-E335E5EB1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5A0622-93F5-8EBC-4C73-81E929E48F73}"/>
              </a:ext>
            </a:extLst>
          </p:cNvPr>
          <p:cNvSpPr txBox="1">
            <a:spLocks/>
          </p:cNvSpPr>
          <p:nvPr/>
        </p:nvSpPr>
        <p:spPr>
          <a:xfrm>
            <a:off x="812800" y="702253"/>
            <a:ext cx="7602538" cy="573088"/>
          </a:xfrm>
          <a:prstGeom prst="rect">
            <a:avLst/>
          </a:prstGeom>
        </p:spPr>
        <p:txBody>
          <a:bodyPr lIns="91440" tIns="45720" rIns="91440" bIns="45720" anchor="t" anchorCtr="0">
            <a:normAutofit/>
          </a:bodyPr>
          <a:lstStyle>
            <a:defPPr>
              <a:defRPr lang="en-US"/>
            </a:defPPr>
            <a:lvl1pPr marL="0"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100" dirty="0">
                <a:solidFill>
                  <a:schemeClr val="tx2"/>
                </a:solidFill>
                <a:latin typeface="Nunito"/>
              </a:rPr>
              <a:t>TITLE</a:t>
            </a:r>
            <a:endParaRPr lang="en-GB" sz="2133" dirty="0">
              <a:solidFill>
                <a:schemeClr val="tx2"/>
              </a:solidFill>
              <a:latin typeface="Nunito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DEA33-11E5-316D-4E21-99721C6329F2}"/>
              </a:ext>
            </a:extLst>
          </p:cNvPr>
          <p:cNvSpPr txBox="1">
            <a:spLocks/>
          </p:cNvSpPr>
          <p:nvPr/>
        </p:nvSpPr>
        <p:spPr>
          <a:xfrm>
            <a:off x="812800" y="1275341"/>
            <a:ext cx="4840288" cy="3336925"/>
          </a:xfrm>
          <a:prstGeom prst="rect">
            <a:avLst/>
          </a:prstGeom>
        </p:spPr>
        <p:txBody>
          <a:bodyPr lIns="91440" tIns="45720" rIns="91440" bIns="45720" anchor="t"/>
          <a:lstStyle>
            <a:defPPr>
              <a:defRPr lang="en-US"/>
            </a:defPPr>
            <a:lvl1pPr marL="0" indent="-128588" algn="l" defTabSz="1219170" rtl="0" eaLnBrk="1" latinLnBrk="0" hangingPunct="1">
              <a:lnSpc>
                <a:spcPct val="90000"/>
              </a:lnSpc>
              <a:spcBef>
                <a:spcPts val="563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indent="-128588" algn="l" defTabSz="1219170" rtl="0" eaLnBrk="1" latinLnBrk="0" hangingPunct="1">
              <a:lnSpc>
                <a:spcPct val="90000"/>
              </a:lnSpc>
              <a:spcBef>
                <a:spcPts val="281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128270"/>
            <a:r>
              <a:rPr lang="en-GB" sz="1600" dirty="0">
                <a:solidFill>
                  <a:srgbClr val="333333"/>
                </a:solidFill>
                <a:latin typeface="Nunito Light"/>
              </a:rPr>
              <a:t>Content</a:t>
            </a:r>
            <a:endParaRPr lang="en-GB" sz="1600" dirty="0">
              <a:solidFill>
                <a:srgbClr val="333333"/>
              </a:solidFill>
              <a:latin typeface="Nunito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7871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61A66-11BA-0FF9-1D94-61A104650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2F63A-7F48-14AC-25CE-0450183E219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12800" y="702253"/>
            <a:ext cx="7602538" cy="573088"/>
          </a:xfrm>
          <a:prstGeom prst="rect">
            <a:avLst/>
          </a:prstGeom>
        </p:spPr>
        <p:txBody>
          <a:bodyPr lIns="91440" tIns="45720" rIns="91440" bIns="45720" anchor="t" anchorCtr="0">
            <a:norm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100" dirty="0">
                <a:solidFill>
                  <a:schemeClr val="tx2"/>
                </a:solidFill>
                <a:latin typeface="Nunito"/>
              </a:rPr>
              <a:t>TITLE</a:t>
            </a:r>
            <a:endParaRPr lang="en-GB" sz="2133" dirty="0">
              <a:solidFill>
                <a:schemeClr val="tx2"/>
              </a:solidFill>
              <a:latin typeface="Nunito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3FDD8-AE66-AED1-43BD-729297CC89A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12800" y="1275341"/>
            <a:ext cx="4840288" cy="3336925"/>
          </a:xfrm>
          <a:prstGeom prst="rect">
            <a:avLst/>
          </a:prstGeom>
        </p:spPr>
        <p:txBody>
          <a:bodyPr lIns="91440" tIns="45720" rIns="91440" bIns="45720" anchor="t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128270"/>
            <a:r>
              <a:rPr lang="en-GB" sz="1600" dirty="0">
                <a:solidFill>
                  <a:srgbClr val="333333"/>
                </a:solidFill>
                <a:latin typeface="Nunito Light"/>
              </a:rPr>
              <a:t>Content</a:t>
            </a:r>
            <a:endParaRPr lang="en-GB" sz="1600" dirty="0" err="1">
              <a:solidFill>
                <a:srgbClr val="333333"/>
              </a:solidFill>
              <a:latin typeface="Nunito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93684598"/>
      </p:ext>
    </p:extLst>
  </p:cSld>
  <p:clrMapOvr>
    <a:masterClrMapping/>
  </p:clrMapOvr>
</p:sld>
</file>

<file path=ppt/theme/theme1.xml><?xml version="1.0" encoding="utf-8"?>
<a:theme xmlns:a="http://schemas.openxmlformats.org/drawingml/2006/main" name="SCiP Alliance Theme for first slide - TITLE">
  <a:themeElements>
    <a:clrScheme name="SCiP">
      <a:dk1>
        <a:srgbClr val="E30600"/>
      </a:dk1>
      <a:lt1>
        <a:srgbClr val="FFFFFF"/>
      </a:lt1>
      <a:dk2>
        <a:srgbClr val="0D0B34"/>
      </a:dk2>
      <a:lt2>
        <a:srgbClr val="418ECD"/>
      </a:lt2>
      <a:accent1>
        <a:srgbClr val="203C76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iP Alliance Theme" id="{A67BC859-5A35-4031-A96C-306C56190E45}" vid="{B101EE1D-9DB8-4B5B-95AA-8E307E8516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804bf3-8260-4da4-9240-77dd5d4c1861" xsi:nil="true"/>
    <lcf76f155ced4ddcb4097134ff3c332f xmlns="c4afce41-7729-4807-8fa4-2089ea5b3984">
      <Terms xmlns="http://schemas.microsoft.com/office/infopath/2007/PartnerControls"/>
    </lcf76f155ced4ddcb4097134ff3c332f>
    <_Flow_SignoffStatus xmlns="c4afce41-7729-4807-8fa4-2089ea5b398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336FB888E8E649BA292E9FDBBF7A98" ma:contentTypeVersion="20" ma:contentTypeDescription="Create a new document." ma:contentTypeScope="" ma:versionID="6494041f240a959866a3c6755e0343ae">
  <xsd:schema xmlns:xsd="http://www.w3.org/2001/XMLSchema" xmlns:xs="http://www.w3.org/2001/XMLSchema" xmlns:p="http://schemas.microsoft.com/office/2006/metadata/properties" xmlns:ns2="65ef99f9-7e0a-4963-9f99-9796f19d0350" xmlns:ns3="c4afce41-7729-4807-8fa4-2089ea5b3984" xmlns:ns4="21804bf3-8260-4da4-9240-77dd5d4c1861" targetNamespace="http://schemas.microsoft.com/office/2006/metadata/properties" ma:root="true" ma:fieldsID="8a866489850dc4a4e1b5ebff68aa016b" ns2:_="" ns3:_="" ns4:_="">
    <xsd:import namespace="65ef99f9-7e0a-4963-9f99-9796f19d0350"/>
    <xsd:import namespace="c4afce41-7729-4807-8fa4-2089ea5b3984"/>
    <xsd:import namespace="21804bf3-8260-4da4-9240-77dd5d4c186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ef99f9-7e0a-4963-9f99-9796f19d0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afce41-7729-4807-8fa4-2089ea5b39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8c43261-1af7-4032-bbe0-5bff5bbadc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804bf3-8260-4da4-9240-77dd5d4c1861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e93aa56-7697-4617-ba02-e0081f6eb623}" ma:internalName="TaxCatchAll" ma:showField="CatchAllData" ma:web="65ef99f9-7e0a-4963-9f99-9796f19d0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2A64A9-392B-4B77-83AC-CD083AE96B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33480E-1640-40AF-AD3D-F3087736F4B5}">
  <ds:schemaRefs>
    <ds:schemaRef ds:uri="http://schemas.microsoft.com/office/2006/documentManagement/types"/>
    <ds:schemaRef ds:uri="c4afce41-7729-4807-8fa4-2089ea5b3984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21804bf3-8260-4da4-9240-77dd5d4c1861"/>
    <ds:schemaRef ds:uri="65ef99f9-7e0a-4963-9f99-9796f19d035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D466CA1-C118-4590-B294-318310CF67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ef99f9-7e0a-4963-9f99-9796f19d0350"/>
    <ds:schemaRef ds:uri="c4afce41-7729-4807-8fa4-2089ea5b3984"/>
    <ds:schemaRef ds:uri="21804bf3-8260-4da4-9240-77dd5d4c18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11</Words>
  <Application>Microsoft Office PowerPoint</Application>
  <PresentationFormat>Widescreen</PresentationFormat>
  <Paragraphs>10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Nunito</vt:lpstr>
      <vt:lpstr>Nunito Light</vt:lpstr>
      <vt:lpstr>Nunito Sans ExtraLight</vt:lpstr>
      <vt:lpstr>Nunito Sans Light</vt:lpstr>
      <vt:lpstr>SCiP Alliance Theme for first slide - TITLE</vt:lpstr>
      <vt:lpstr>PowerPoint Presentation</vt:lpstr>
      <vt:lpstr>PowerPoint Presentation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Flores</dc:creator>
  <cp:lastModifiedBy>Emily Flores</cp:lastModifiedBy>
  <cp:revision>37</cp:revision>
  <dcterms:created xsi:type="dcterms:W3CDTF">2025-04-22T11:54:59Z</dcterms:created>
  <dcterms:modified xsi:type="dcterms:W3CDTF">2025-09-03T16:00:19Z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0x010100CB336FB888E8E649BA292E9FDBBF7A98</vt:lpwstr>
  </property>
  <property fmtid="{D5CDD505-2E9C-101B-9397-08002B2CF9AE}" pid="3" name="MediaServiceImageTags">
    <vt:lpwstr/>
  </property>
</Properties>
</file>