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342" r:id="rId5"/>
    <p:sldId id="355" r:id="rId6"/>
    <p:sldId id="340" r:id="rId7"/>
    <p:sldId id="341" r:id="rId8"/>
    <p:sldId id="347" r:id="rId9"/>
    <p:sldId id="339" r:id="rId10"/>
    <p:sldId id="350" r:id="rId11"/>
    <p:sldId id="348" r:id="rId12"/>
    <p:sldId id="353" r:id="rId13"/>
    <p:sldId id="354" r:id="rId14"/>
    <p:sldId id="358" r:id="rId15"/>
    <p:sldId id="351" r:id="rId16"/>
    <p:sldId id="344" r:id="rId17"/>
    <p:sldId id="349" r:id="rId18"/>
    <p:sldId id="343" r:id="rId19"/>
    <p:sldId id="346" r:id="rId20"/>
    <p:sldId id="352" r:id="rId21"/>
    <p:sldId id="345" r:id="rId22"/>
    <p:sldId id="359" r:id="rId23"/>
    <p:sldId id="356" r:id="rId24"/>
    <p:sldId id="357"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E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15381-7100-4D89-94F1-C0D353E685EF}" v="26" dt="2021-11-19T12:10:17.544"/>
    <p1510:client id="{097184BE-0B91-4197-BB90-32B0399B0049}" v="341" dt="2021-11-18T16:31:26.901"/>
    <p1510:client id="{0BEC7617-3530-4E65-AF0C-0A30F30064A7}" v="30" dt="2021-11-22T13:58:50.604"/>
    <p1510:client id="{0D2E7819-1952-4A67-A70D-6F587AD4A9EB}" v="318" dt="2021-11-11T12:42:00.324"/>
    <p1510:client id="{457AFB2A-8543-4DC3-9824-09ADF1CD5D0A}" v="1" dt="2021-11-22T18:07:26.935"/>
    <p1510:client id="{CDFB7670-D1F1-4821-92B7-20E686267CDE}" v="1" dt="2021-10-25T11:16:10.073"/>
    <p1510:client id="{CE23A56B-D45E-4F41-9959-956D0A64B42F}" v="877" dt="2021-11-11T12:31:27.129"/>
    <p1510:client id="{E91093C4-2D60-4CBD-B0D0-A34CC7405C24}" v="753" dt="2021-11-19T11:52:17.630"/>
    <p1510:client id="{F52F3795-9B41-4194-99A9-0289630FF9DC}" v="17" dt="2021-11-19T11:50:54.268"/>
    <p1510:client id="{FB531DC6-53BD-431A-90CA-DC5B2437D750}" v="92" dt="2021-11-17T17:07:41.489"/>
    <p1510:client id="{FE9AB575-D515-4289-9FC7-2F46C3449660}" v="42" dt="2021-11-16T14:13:54.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a Dobson" userId="S::l.dobson@yorksj.ac.uk::367d6a98-8dc3-4eb5-a180-2099b272716b" providerId="AD" clId="Web-{CE23A56B-D45E-4F41-9959-956D0A64B42F}"/>
    <pc:docChg chg="addSld delSld modSld sldOrd">
      <pc:chgData name="Louisa Dobson" userId="S::l.dobson@yorksj.ac.uk::367d6a98-8dc3-4eb5-a180-2099b272716b" providerId="AD" clId="Web-{CE23A56B-D45E-4F41-9959-956D0A64B42F}" dt="2021-11-11T12:31:26.879" v="813" actId="20577"/>
      <pc:docMkLst>
        <pc:docMk/>
      </pc:docMkLst>
      <pc:sldChg chg="addSp delSp modSp del">
        <pc:chgData name="Louisa Dobson" userId="S::l.dobson@yorksj.ac.uk::367d6a98-8dc3-4eb5-a180-2099b272716b" providerId="AD" clId="Web-{CE23A56B-D45E-4F41-9959-956D0A64B42F}" dt="2021-11-11T11:43:56.747" v="151"/>
        <pc:sldMkLst>
          <pc:docMk/>
          <pc:sldMk cId="2228942556" sldId="262"/>
        </pc:sldMkLst>
        <pc:spChg chg="mod">
          <ac:chgData name="Louisa Dobson" userId="S::l.dobson@yorksj.ac.uk::367d6a98-8dc3-4eb5-a180-2099b272716b" providerId="AD" clId="Web-{CE23A56B-D45E-4F41-9959-956D0A64B42F}" dt="2021-11-11T11:37:23.581" v="33" actId="1076"/>
          <ac:spMkLst>
            <pc:docMk/>
            <pc:sldMk cId="2228942556" sldId="262"/>
            <ac:spMk id="2" creationId="{B6CAD9CE-FE14-4A66-AD50-2D58C12F1A76}"/>
          </ac:spMkLst>
        </pc:spChg>
        <pc:spChg chg="add del mod">
          <ac:chgData name="Louisa Dobson" userId="S::l.dobson@yorksj.ac.uk::367d6a98-8dc3-4eb5-a180-2099b272716b" providerId="AD" clId="Web-{CE23A56B-D45E-4F41-9959-956D0A64B42F}" dt="2021-11-11T11:42:41.604" v="106" actId="1076"/>
          <ac:spMkLst>
            <pc:docMk/>
            <pc:sldMk cId="2228942556" sldId="262"/>
            <ac:spMk id="3" creationId="{1D8717D2-1D04-45D4-B36E-4D100F038762}"/>
          </ac:spMkLst>
        </pc:spChg>
        <pc:spChg chg="mod">
          <ac:chgData name="Louisa Dobson" userId="S::l.dobson@yorksj.ac.uk::367d6a98-8dc3-4eb5-a180-2099b272716b" providerId="AD" clId="Web-{CE23A56B-D45E-4F41-9959-956D0A64B42F}" dt="2021-11-11T11:42:50.464" v="108" actId="1076"/>
          <ac:spMkLst>
            <pc:docMk/>
            <pc:sldMk cId="2228942556" sldId="262"/>
            <ac:spMk id="5" creationId="{FACA8D6E-C25E-8E44-8137-0F39D95F0B5D}"/>
          </ac:spMkLst>
        </pc:spChg>
        <pc:spChg chg="add del mod">
          <ac:chgData name="Louisa Dobson" userId="S::l.dobson@yorksj.ac.uk::367d6a98-8dc3-4eb5-a180-2099b272716b" providerId="AD" clId="Web-{CE23A56B-D45E-4F41-9959-956D0A64B42F}" dt="2021-11-11T11:41:57.056" v="91"/>
          <ac:spMkLst>
            <pc:docMk/>
            <pc:sldMk cId="2228942556" sldId="262"/>
            <ac:spMk id="9" creationId="{8BF569F7-073B-414D-80F7-5A27821930D1}"/>
          </ac:spMkLst>
        </pc:spChg>
        <pc:picChg chg="del mod">
          <ac:chgData name="Louisa Dobson" userId="S::l.dobson@yorksj.ac.uk::367d6a98-8dc3-4eb5-a180-2099b272716b" providerId="AD" clId="Web-{CE23A56B-D45E-4F41-9959-956D0A64B42F}" dt="2021-11-11T11:42:28.073" v="98"/>
          <ac:picMkLst>
            <pc:docMk/>
            <pc:sldMk cId="2228942556" sldId="262"/>
            <ac:picMk id="6" creationId="{9EE51344-DAC1-EB4D-AB1F-1E342F2A830A}"/>
          </ac:picMkLst>
        </pc:picChg>
        <pc:picChg chg="del mod">
          <ac:chgData name="Louisa Dobson" userId="S::l.dobson@yorksj.ac.uk::367d6a98-8dc3-4eb5-a180-2099b272716b" providerId="AD" clId="Web-{CE23A56B-D45E-4F41-9959-956D0A64B42F}" dt="2021-11-11T11:42:29.167" v="99"/>
          <ac:picMkLst>
            <pc:docMk/>
            <pc:sldMk cId="2228942556" sldId="262"/>
            <ac:picMk id="7" creationId="{2BE29A66-E354-DF42-BAFB-CEA4719981D5}"/>
          </ac:picMkLst>
        </pc:picChg>
        <pc:picChg chg="del mod">
          <ac:chgData name="Louisa Dobson" userId="S::l.dobson@yorksj.ac.uk::367d6a98-8dc3-4eb5-a180-2099b272716b" providerId="AD" clId="Web-{CE23A56B-D45E-4F41-9959-956D0A64B42F}" dt="2021-11-11T11:42:29.885" v="100"/>
          <ac:picMkLst>
            <pc:docMk/>
            <pc:sldMk cId="2228942556" sldId="262"/>
            <ac:picMk id="8" creationId="{C89A7ED9-5D4D-F74A-9ED2-8ED4B6136920}"/>
          </ac:picMkLst>
        </pc:picChg>
      </pc:sldChg>
      <pc:sldChg chg="addSp delSp modSp del">
        <pc:chgData name="Louisa Dobson" userId="S::l.dobson@yorksj.ac.uk::367d6a98-8dc3-4eb5-a180-2099b272716b" providerId="AD" clId="Web-{CE23A56B-D45E-4F41-9959-956D0A64B42F}" dt="2021-11-11T11:56:07.593" v="473"/>
        <pc:sldMkLst>
          <pc:docMk/>
          <pc:sldMk cId="2017974928" sldId="276"/>
        </pc:sldMkLst>
        <pc:spChg chg="del">
          <ac:chgData name="Louisa Dobson" userId="S::l.dobson@yorksj.ac.uk::367d6a98-8dc3-4eb5-a180-2099b272716b" providerId="AD" clId="Web-{CE23A56B-D45E-4F41-9959-956D0A64B42F}" dt="2021-11-11T11:36:18.407" v="7"/>
          <ac:spMkLst>
            <pc:docMk/>
            <pc:sldMk cId="2017974928" sldId="276"/>
            <ac:spMk id="2" creationId="{00000000-0000-0000-0000-000000000000}"/>
          </ac:spMkLst>
        </pc:spChg>
        <pc:spChg chg="add del">
          <ac:chgData name="Louisa Dobson" userId="S::l.dobson@yorksj.ac.uk::367d6a98-8dc3-4eb5-a180-2099b272716b" providerId="AD" clId="Web-{CE23A56B-D45E-4F41-9959-956D0A64B42F}" dt="2021-11-11T11:36:16.798" v="6"/>
          <ac:spMkLst>
            <pc:docMk/>
            <pc:sldMk cId="2017974928" sldId="276"/>
            <ac:spMk id="5" creationId="{6151CC0E-B7FB-4F90-B3CF-71B1B721D2B0}"/>
          </ac:spMkLst>
        </pc:spChg>
        <pc:spChg chg="add del mod">
          <ac:chgData name="Louisa Dobson" userId="S::l.dobson@yorksj.ac.uk::367d6a98-8dc3-4eb5-a180-2099b272716b" providerId="AD" clId="Web-{CE23A56B-D45E-4F41-9959-956D0A64B42F}" dt="2021-11-11T11:36:15.095" v="5"/>
          <ac:spMkLst>
            <pc:docMk/>
            <pc:sldMk cId="2017974928" sldId="276"/>
            <ac:spMk id="7" creationId="{92338DB3-6186-4838-A52D-B052B48DB50D}"/>
          </ac:spMkLst>
        </pc:spChg>
        <pc:spChg chg="add mod">
          <ac:chgData name="Louisa Dobson" userId="S::l.dobson@yorksj.ac.uk::367d6a98-8dc3-4eb5-a180-2099b272716b" providerId="AD" clId="Web-{CE23A56B-D45E-4F41-9959-956D0A64B42F}" dt="2021-11-11T11:36:18.407" v="7"/>
          <ac:spMkLst>
            <pc:docMk/>
            <pc:sldMk cId="2017974928" sldId="276"/>
            <ac:spMk id="10" creationId="{477D3450-69C2-4A91-BC08-EC8996F0F8EB}"/>
          </ac:spMkLst>
        </pc:spChg>
        <pc:picChg chg="del">
          <ac:chgData name="Louisa Dobson" userId="S::l.dobson@yorksj.ac.uk::367d6a98-8dc3-4eb5-a180-2099b272716b" providerId="AD" clId="Web-{CE23A56B-D45E-4F41-9959-956D0A64B42F}" dt="2021-11-11T11:36:06.985" v="0"/>
          <ac:picMkLst>
            <pc:docMk/>
            <pc:sldMk cId="2017974928" sldId="276"/>
            <ac:picMk id="6" creationId="{DBD9D8EB-216C-C04F-BFFF-2C71A1E87D10}"/>
          </ac:picMkLst>
        </pc:picChg>
        <pc:picChg chg="del">
          <ac:chgData name="Louisa Dobson" userId="S::l.dobson@yorksj.ac.uk::367d6a98-8dc3-4eb5-a180-2099b272716b" providerId="AD" clId="Web-{CE23A56B-D45E-4F41-9959-956D0A64B42F}" dt="2021-11-11T11:36:07.892" v="1"/>
          <ac:picMkLst>
            <pc:docMk/>
            <pc:sldMk cId="2017974928" sldId="276"/>
            <ac:picMk id="8" creationId="{74DBBCE4-6257-144F-B965-C262520E01D4}"/>
          </ac:picMkLst>
        </pc:picChg>
      </pc:sldChg>
      <pc:sldChg chg="del">
        <pc:chgData name="Louisa Dobson" userId="S::l.dobson@yorksj.ac.uk::367d6a98-8dc3-4eb5-a180-2099b272716b" providerId="AD" clId="Web-{CE23A56B-D45E-4F41-9959-956D0A64B42F}" dt="2021-11-11T11:39:51.631" v="73"/>
        <pc:sldMkLst>
          <pc:docMk/>
          <pc:sldMk cId="836940909" sldId="283"/>
        </pc:sldMkLst>
      </pc:sldChg>
      <pc:sldChg chg="modSp del">
        <pc:chgData name="Louisa Dobson" userId="S::l.dobson@yorksj.ac.uk::367d6a98-8dc3-4eb5-a180-2099b272716b" providerId="AD" clId="Web-{CE23A56B-D45E-4F41-9959-956D0A64B42F}" dt="2021-11-11T11:46:10.578" v="179"/>
        <pc:sldMkLst>
          <pc:docMk/>
          <pc:sldMk cId="2221678788" sldId="284"/>
        </pc:sldMkLst>
        <pc:spChg chg="mod">
          <ac:chgData name="Louisa Dobson" userId="S::l.dobson@yorksj.ac.uk::367d6a98-8dc3-4eb5-a180-2099b272716b" providerId="AD" clId="Web-{CE23A56B-D45E-4F41-9959-956D0A64B42F}" dt="2021-11-11T11:45:53.031" v="174" actId="20577"/>
          <ac:spMkLst>
            <pc:docMk/>
            <pc:sldMk cId="2221678788" sldId="284"/>
            <ac:spMk id="2" creationId="{00000000-0000-0000-0000-000000000000}"/>
          </ac:spMkLst>
        </pc:spChg>
        <pc:spChg chg="mod">
          <ac:chgData name="Louisa Dobson" userId="S::l.dobson@yorksj.ac.uk::367d6a98-8dc3-4eb5-a180-2099b272716b" providerId="AD" clId="Web-{CE23A56B-D45E-4F41-9959-956D0A64B42F}" dt="2021-11-11T11:46:05.469" v="176" actId="20577"/>
          <ac:spMkLst>
            <pc:docMk/>
            <pc:sldMk cId="2221678788" sldId="284"/>
            <ac:spMk id="3" creationId="{00000000-0000-0000-0000-000000000000}"/>
          </ac:spMkLst>
        </pc:spChg>
      </pc:sldChg>
      <pc:sldChg chg="modSp del">
        <pc:chgData name="Louisa Dobson" userId="S::l.dobson@yorksj.ac.uk::367d6a98-8dc3-4eb5-a180-2099b272716b" providerId="AD" clId="Web-{CE23A56B-D45E-4F41-9959-956D0A64B42F}" dt="2021-11-11T11:53:22.980" v="431"/>
        <pc:sldMkLst>
          <pc:docMk/>
          <pc:sldMk cId="2987946398" sldId="332"/>
        </pc:sldMkLst>
        <pc:spChg chg="mod">
          <ac:chgData name="Louisa Dobson" userId="S::l.dobson@yorksj.ac.uk::367d6a98-8dc3-4eb5-a180-2099b272716b" providerId="AD" clId="Web-{CE23A56B-D45E-4F41-9959-956D0A64B42F}" dt="2021-11-11T11:38:27.833" v="62" actId="20577"/>
          <ac:spMkLst>
            <pc:docMk/>
            <pc:sldMk cId="2987946398" sldId="332"/>
            <ac:spMk id="2" creationId="{00000000-0000-0000-0000-000000000000}"/>
          </ac:spMkLst>
        </pc:spChg>
        <pc:spChg chg="mod">
          <ac:chgData name="Louisa Dobson" userId="S::l.dobson@yorksj.ac.uk::367d6a98-8dc3-4eb5-a180-2099b272716b" providerId="AD" clId="Web-{CE23A56B-D45E-4F41-9959-956D0A64B42F}" dt="2021-11-11T11:38:30.739" v="63" actId="1076"/>
          <ac:spMkLst>
            <pc:docMk/>
            <pc:sldMk cId="2987946398" sldId="332"/>
            <ac:spMk id="15" creationId="{2B036409-583B-436E-A4D5-094B27A85D17}"/>
          </ac:spMkLst>
        </pc:spChg>
      </pc:sldChg>
      <pc:sldChg chg="delSp modSp del">
        <pc:chgData name="Louisa Dobson" userId="S::l.dobson@yorksj.ac.uk::367d6a98-8dc3-4eb5-a180-2099b272716b" providerId="AD" clId="Web-{CE23A56B-D45E-4F41-9959-956D0A64B42F}" dt="2021-11-11T11:55:55.780" v="470"/>
        <pc:sldMkLst>
          <pc:docMk/>
          <pc:sldMk cId="1473386050" sldId="338"/>
        </pc:sldMkLst>
        <pc:spChg chg="mod">
          <ac:chgData name="Louisa Dobson" userId="S::l.dobson@yorksj.ac.uk::367d6a98-8dc3-4eb5-a180-2099b272716b" providerId="AD" clId="Web-{CE23A56B-D45E-4F41-9959-956D0A64B42F}" dt="2021-11-11T11:38:44.849" v="67" actId="20577"/>
          <ac:spMkLst>
            <pc:docMk/>
            <pc:sldMk cId="1473386050" sldId="338"/>
            <ac:spMk id="2" creationId="{00000000-0000-0000-0000-000000000000}"/>
          </ac:spMkLst>
        </pc:spChg>
        <pc:spChg chg="mod">
          <ac:chgData name="Louisa Dobson" userId="S::l.dobson@yorksj.ac.uk::367d6a98-8dc3-4eb5-a180-2099b272716b" providerId="AD" clId="Web-{CE23A56B-D45E-4F41-9959-956D0A64B42F}" dt="2021-11-11T11:54:24.169" v="450" actId="20577"/>
          <ac:spMkLst>
            <pc:docMk/>
            <pc:sldMk cId="1473386050" sldId="338"/>
            <ac:spMk id="16" creationId="{A0E6F58A-B654-A74E-8251-10BD5FBC4232}"/>
          </ac:spMkLst>
        </pc:spChg>
        <pc:picChg chg="del mod">
          <ac:chgData name="Louisa Dobson" userId="S::l.dobson@yorksj.ac.uk::367d6a98-8dc3-4eb5-a180-2099b272716b" providerId="AD" clId="Web-{CE23A56B-D45E-4F41-9959-956D0A64B42F}" dt="2021-11-11T11:55:38.545" v="465"/>
          <ac:picMkLst>
            <pc:docMk/>
            <pc:sldMk cId="1473386050" sldId="338"/>
            <ac:picMk id="14" creationId="{33F22CA9-DDD4-E942-B455-1B7F5033D9EC}"/>
          </ac:picMkLst>
        </pc:picChg>
      </pc:sldChg>
      <pc:sldChg chg="modSp new">
        <pc:chgData name="Louisa Dobson" userId="S::l.dobson@yorksj.ac.uk::367d6a98-8dc3-4eb5-a180-2099b272716b" providerId="AD" clId="Web-{CE23A56B-D45E-4F41-9959-956D0A64B42F}" dt="2021-11-11T11:46:09.344" v="178" actId="20577"/>
        <pc:sldMkLst>
          <pc:docMk/>
          <pc:sldMk cId="245873608" sldId="339"/>
        </pc:sldMkLst>
        <pc:spChg chg="mod">
          <ac:chgData name="Louisa Dobson" userId="S::l.dobson@yorksj.ac.uk::367d6a98-8dc3-4eb5-a180-2099b272716b" providerId="AD" clId="Web-{CE23A56B-D45E-4F41-9959-956D0A64B42F}" dt="2021-11-11T11:45:55.922" v="175" actId="20577"/>
          <ac:spMkLst>
            <pc:docMk/>
            <pc:sldMk cId="245873608" sldId="339"/>
            <ac:spMk id="2" creationId="{BE57706D-71AB-4412-8D0C-C31D00A67577}"/>
          </ac:spMkLst>
        </pc:spChg>
        <pc:spChg chg="mod">
          <ac:chgData name="Louisa Dobson" userId="S::l.dobson@yorksj.ac.uk::367d6a98-8dc3-4eb5-a180-2099b272716b" providerId="AD" clId="Web-{CE23A56B-D45E-4F41-9959-956D0A64B42F}" dt="2021-11-11T11:46:09.344" v="178" actId="20577"/>
          <ac:spMkLst>
            <pc:docMk/>
            <pc:sldMk cId="245873608" sldId="339"/>
            <ac:spMk id="3" creationId="{87A5AD14-246F-484E-A31A-36BE8E3AEC76}"/>
          </ac:spMkLst>
        </pc:spChg>
      </pc:sldChg>
      <pc:sldChg chg="addSp delSp modSp new del">
        <pc:chgData name="Louisa Dobson" userId="S::l.dobson@yorksj.ac.uk::367d6a98-8dc3-4eb5-a180-2099b272716b" providerId="AD" clId="Web-{CE23A56B-D45E-4F41-9959-956D0A64B42F}" dt="2021-11-11T11:43:58.919" v="152"/>
        <pc:sldMkLst>
          <pc:docMk/>
          <pc:sldMk cId="1788416856" sldId="339"/>
        </pc:sldMkLst>
        <pc:spChg chg="mod">
          <ac:chgData name="Louisa Dobson" userId="S::l.dobson@yorksj.ac.uk::367d6a98-8dc3-4eb5-a180-2099b272716b" providerId="AD" clId="Web-{CE23A56B-D45E-4F41-9959-956D0A64B42F}" dt="2021-11-11T11:41:20.774" v="83" actId="20577"/>
          <ac:spMkLst>
            <pc:docMk/>
            <pc:sldMk cId="1788416856" sldId="339"/>
            <ac:spMk id="2" creationId="{278E9E76-4554-425F-A71A-BE1D1FCBAF64}"/>
          </ac:spMkLst>
        </pc:spChg>
        <pc:spChg chg="mod">
          <ac:chgData name="Louisa Dobson" userId="S::l.dobson@yorksj.ac.uk::367d6a98-8dc3-4eb5-a180-2099b272716b" providerId="AD" clId="Web-{CE23A56B-D45E-4F41-9959-956D0A64B42F}" dt="2021-11-11T11:43:27.574" v="142" actId="20577"/>
          <ac:spMkLst>
            <pc:docMk/>
            <pc:sldMk cId="1788416856" sldId="339"/>
            <ac:spMk id="3" creationId="{8DAC2035-2F3A-4118-B945-896227AD67D2}"/>
          </ac:spMkLst>
        </pc:spChg>
        <pc:spChg chg="add del">
          <ac:chgData name="Louisa Dobson" userId="S::l.dobson@yorksj.ac.uk::367d6a98-8dc3-4eb5-a180-2099b272716b" providerId="AD" clId="Web-{CE23A56B-D45E-4F41-9959-956D0A64B42F}" dt="2021-11-11T11:41:54.806" v="90"/>
          <ac:spMkLst>
            <pc:docMk/>
            <pc:sldMk cId="1788416856" sldId="339"/>
            <ac:spMk id="6" creationId="{16F4DCD1-4BCC-4D12-B1B9-2813F9FFCEEF}"/>
          </ac:spMkLst>
        </pc:spChg>
      </pc:sldChg>
      <pc:sldChg chg="addSp delSp modSp new">
        <pc:chgData name="Louisa Dobson" userId="S::l.dobson@yorksj.ac.uk::367d6a98-8dc3-4eb5-a180-2099b272716b" providerId="AD" clId="Web-{CE23A56B-D45E-4F41-9959-956D0A64B42F}" dt="2021-11-11T11:54:54.294" v="455"/>
        <pc:sldMkLst>
          <pc:docMk/>
          <pc:sldMk cId="1118860606" sldId="340"/>
        </pc:sldMkLst>
        <pc:spChg chg="mod">
          <ac:chgData name="Louisa Dobson" userId="S::l.dobson@yorksj.ac.uk::367d6a98-8dc3-4eb5-a180-2099b272716b" providerId="AD" clId="Web-{CE23A56B-D45E-4F41-9959-956D0A64B42F}" dt="2021-11-11T11:46:23.891" v="184" actId="20577"/>
          <ac:spMkLst>
            <pc:docMk/>
            <pc:sldMk cId="1118860606" sldId="340"/>
            <ac:spMk id="2" creationId="{BFB46751-63CB-4D0B-88CF-9148D5642E16}"/>
          </ac:spMkLst>
        </pc:spChg>
        <pc:spChg chg="del">
          <ac:chgData name="Louisa Dobson" userId="S::l.dobson@yorksj.ac.uk::367d6a98-8dc3-4eb5-a180-2099b272716b" providerId="AD" clId="Web-{CE23A56B-D45E-4F41-9959-956D0A64B42F}" dt="2021-11-11T11:46:40.767" v="185"/>
          <ac:spMkLst>
            <pc:docMk/>
            <pc:sldMk cId="1118860606" sldId="340"/>
            <ac:spMk id="3" creationId="{150502EE-F913-421C-9ABD-E34A247A7545}"/>
          </ac:spMkLst>
        </pc:spChg>
        <pc:spChg chg="add mod">
          <ac:chgData name="Louisa Dobson" userId="S::l.dobson@yorksj.ac.uk::367d6a98-8dc3-4eb5-a180-2099b272716b" providerId="AD" clId="Web-{CE23A56B-D45E-4F41-9959-956D0A64B42F}" dt="2021-11-11T11:53:45.574" v="444" actId="20577"/>
          <ac:spMkLst>
            <pc:docMk/>
            <pc:sldMk cId="1118860606" sldId="340"/>
            <ac:spMk id="8" creationId="{8519E53D-F931-4656-A2BB-632950107E50}"/>
          </ac:spMkLst>
        </pc:spChg>
        <pc:picChg chg="add del mod ord">
          <ac:chgData name="Louisa Dobson" userId="S::l.dobson@yorksj.ac.uk::367d6a98-8dc3-4eb5-a180-2099b272716b" providerId="AD" clId="Web-{CE23A56B-D45E-4F41-9959-956D0A64B42F}" dt="2021-11-11T11:47:22.189" v="191"/>
          <ac:picMkLst>
            <pc:docMk/>
            <pc:sldMk cId="1118860606" sldId="340"/>
            <ac:picMk id="6" creationId="{C3CD95B6-1516-4297-B16F-CB239E451933}"/>
          </ac:picMkLst>
        </pc:picChg>
        <pc:picChg chg="add del mod">
          <ac:chgData name="Louisa Dobson" userId="S::l.dobson@yorksj.ac.uk::367d6a98-8dc3-4eb5-a180-2099b272716b" providerId="AD" clId="Web-{CE23A56B-D45E-4F41-9959-956D0A64B42F}" dt="2021-11-11T11:54:54.294" v="455"/>
          <ac:picMkLst>
            <pc:docMk/>
            <pc:sldMk cId="1118860606" sldId="340"/>
            <ac:picMk id="9" creationId="{2F74F1A6-EA30-4CDB-AA31-EEBCA88E9A9F}"/>
          </ac:picMkLst>
        </pc:picChg>
      </pc:sldChg>
      <pc:sldChg chg="addSp modSp new">
        <pc:chgData name="Louisa Dobson" userId="S::l.dobson@yorksj.ac.uk::367d6a98-8dc3-4eb5-a180-2099b272716b" providerId="AD" clId="Web-{CE23A56B-D45E-4F41-9959-956D0A64B42F}" dt="2021-11-11T11:55:50.561" v="469" actId="1076"/>
        <pc:sldMkLst>
          <pc:docMk/>
          <pc:sldMk cId="4220687563" sldId="341"/>
        </pc:sldMkLst>
        <pc:spChg chg="mod">
          <ac:chgData name="Louisa Dobson" userId="S::l.dobson@yorksj.ac.uk::367d6a98-8dc3-4eb5-a180-2099b272716b" providerId="AD" clId="Web-{CE23A56B-D45E-4F41-9959-956D0A64B42F}" dt="2021-11-11T11:55:07.201" v="460" actId="20577"/>
          <ac:spMkLst>
            <pc:docMk/>
            <pc:sldMk cId="4220687563" sldId="341"/>
            <ac:spMk id="2" creationId="{BD31E776-6A9F-4471-91D2-E5E8EF725FBF}"/>
          </ac:spMkLst>
        </pc:spChg>
        <pc:spChg chg="mod">
          <ac:chgData name="Louisa Dobson" userId="S::l.dobson@yorksj.ac.uk::367d6a98-8dc3-4eb5-a180-2099b272716b" providerId="AD" clId="Web-{CE23A56B-D45E-4F41-9959-956D0A64B42F}" dt="2021-11-11T11:55:24.451" v="464" actId="20577"/>
          <ac:spMkLst>
            <pc:docMk/>
            <pc:sldMk cId="4220687563" sldId="341"/>
            <ac:spMk id="3" creationId="{AD59D1B5-762A-4347-9DDB-7DE808C61A8B}"/>
          </ac:spMkLst>
        </pc:spChg>
        <pc:picChg chg="add mod">
          <ac:chgData name="Louisa Dobson" userId="S::l.dobson@yorksj.ac.uk::367d6a98-8dc3-4eb5-a180-2099b272716b" providerId="AD" clId="Web-{CE23A56B-D45E-4F41-9959-956D0A64B42F}" dt="2021-11-11T11:55:50.561" v="469" actId="1076"/>
          <ac:picMkLst>
            <pc:docMk/>
            <pc:sldMk cId="4220687563" sldId="341"/>
            <ac:picMk id="6" creationId="{04D8FE7A-D484-4CD7-8E18-9C56D7C10489}"/>
          </ac:picMkLst>
        </pc:picChg>
      </pc:sldChg>
      <pc:sldChg chg="new ord">
        <pc:chgData name="Louisa Dobson" userId="S::l.dobson@yorksj.ac.uk::367d6a98-8dc3-4eb5-a180-2099b272716b" providerId="AD" clId="Web-{CE23A56B-D45E-4F41-9959-956D0A64B42F}" dt="2021-11-11T11:56:06.421" v="472"/>
        <pc:sldMkLst>
          <pc:docMk/>
          <pc:sldMk cId="32510493" sldId="342"/>
        </pc:sldMkLst>
      </pc:sldChg>
      <pc:sldChg chg="modSp new">
        <pc:chgData name="Louisa Dobson" userId="S::l.dobson@yorksj.ac.uk::367d6a98-8dc3-4eb5-a180-2099b272716b" providerId="AD" clId="Web-{CE23A56B-D45E-4F41-9959-956D0A64B42F}" dt="2021-11-11T12:31:26.879" v="813" actId="20577"/>
        <pc:sldMkLst>
          <pc:docMk/>
          <pc:sldMk cId="2391204277" sldId="343"/>
        </pc:sldMkLst>
        <pc:spChg chg="mod">
          <ac:chgData name="Louisa Dobson" userId="S::l.dobson@yorksj.ac.uk::367d6a98-8dc3-4eb5-a180-2099b272716b" providerId="AD" clId="Web-{CE23A56B-D45E-4F41-9959-956D0A64B42F}" dt="2021-11-11T12:13:12.587" v="596" actId="20577"/>
          <ac:spMkLst>
            <pc:docMk/>
            <pc:sldMk cId="2391204277" sldId="343"/>
            <ac:spMk id="2" creationId="{B7DB3E73-BAB1-4F7C-9753-9AC179866B97}"/>
          </ac:spMkLst>
        </pc:spChg>
        <pc:spChg chg="mod">
          <ac:chgData name="Louisa Dobson" userId="S::l.dobson@yorksj.ac.uk::367d6a98-8dc3-4eb5-a180-2099b272716b" providerId="AD" clId="Web-{CE23A56B-D45E-4F41-9959-956D0A64B42F}" dt="2021-11-11T12:31:26.879" v="813" actId="20577"/>
          <ac:spMkLst>
            <pc:docMk/>
            <pc:sldMk cId="2391204277" sldId="343"/>
            <ac:spMk id="3" creationId="{97D6EC34-D787-4476-A5CB-D3637CD560A4}"/>
          </ac:spMkLst>
        </pc:spChg>
      </pc:sldChg>
      <pc:sldChg chg="addSp delSp modSp new ord">
        <pc:chgData name="Louisa Dobson" userId="S::l.dobson@yorksj.ac.uk::367d6a98-8dc3-4eb5-a180-2099b272716b" providerId="AD" clId="Web-{CE23A56B-D45E-4F41-9959-956D0A64B42F}" dt="2021-11-11T12:10:19.817" v="584"/>
        <pc:sldMkLst>
          <pc:docMk/>
          <pc:sldMk cId="2375942087" sldId="344"/>
        </pc:sldMkLst>
        <pc:spChg chg="mod">
          <ac:chgData name="Louisa Dobson" userId="S::l.dobson@yorksj.ac.uk::367d6a98-8dc3-4eb5-a180-2099b272716b" providerId="AD" clId="Web-{CE23A56B-D45E-4F41-9959-956D0A64B42F}" dt="2021-11-11T12:10:13.504" v="583" actId="20577"/>
          <ac:spMkLst>
            <pc:docMk/>
            <pc:sldMk cId="2375942087" sldId="344"/>
            <ac:spMk id="2" creationId="{07AE8DB1-5456-4101-9EF2-CE24F8BB8D7D}"/>
          </ac:spMkLst>
        </pc:spChg>
        <pc:spChg chg="del">
          <ac:chgData name="Louisa Dobson" userId="S::l.dobson@yorksj.ac.uk::367d6a98-8dc3-4eb5-a180-2099b272716b" providerId="AD" clId="Web-{CE23A56B-D45E-4F41-9959-956D0A64B42F}" dt="2021-11-11T12:07:43.985" v="529"/>
          <ac:spMkLst>
            <pc:docMk/>
            <pc:sldMk cId="2375942087" sldId="344"/>
            <ac:spMk id="3" creationId="{F9FB0FA4-8F71-4189-9D85-6DF85FCCA42A}"/>
          </ac:spMkLst>
        </pc:spChg>
        <pc:spChg chg="add mod">
          <ac:chgData name="Louisa Dobson" userId="S::l.dobson@yorksj.ac.uk::367d6a98-8dc3-4eb5-a180-2099b272716b" providerId="AD" clId="Web-{CE23A56B-D45E-4F41-9959-956D0A64B42F}" dt="2021-11-11T12:07:52.720" v="533" actId="1076"/>
          <ac:spMkLst>
            <pc:docMk/>
            <pc:sldMk cId="2375942087" sldId="344"/>
            <ac:spMk id="8" creationId="{B620A549-B73F-4BCF-9795-BDAE45D530C3}"/>
          </ac:spMkLst>
        </pc:spChg>
        <pc:spChg chg="add del mod">
          <ac:chgData name="Louisa Dobson" userId="S::l.dobson@yorksj.ac.uk::367d6a98-8dc3-4eb5-a180-2099b272716b" providerId="AD" clId="Web-{CE23A56B-D45E-4F41-9959-956D0A64B42F}" dt="2021-11-11T12:09:35.207" v="559"/>
          <ac:spMkLst>
            <pc:docMk/>
            <pc:sldMk cId="2375942087" sldId="344"/>
            <ac:spMk id="10" creationId="{25DD2DCC-3BDC-416E-846F-C63F99B40921}"/>
          </ac:spMkLst>
        </pc:spChg>
        <pc:spChg chg="add mod">
          <ac:chgData name="Louisa Dobson" userId="S::l.dobson@yorksj.ac.uk::367d6a98-8dc3-4eb5-a180-2099b272716b" providerId="AD" clId="Web-{CE23A56B-D45E-4F41-9959-956D0A64B42F}" dt="2021-11-11T12:09:39.144" v="563" actId="1076"/>
          <ac:spMkLst>
            <pc:docMk/>
            <pc:sldMk cId="2375942087" sldId="344"/>
            <ac:spMk id="13" creationId="{9C5E45DE-8BF5-4DF7-8A41-611ACAC1FA5A}"/>
          </ac:spMkLst>
        </pc:spChg>
        <pc:graphicFrameChg chg="add del mod ord modGraphic">
          <ac:chgData name="Louisa Dobson" userId="S::l.dobson@yorksj.ac.uk::367d6a98-8dc3-4eb5-a180-2099b272716b" providerId="AD" clId="Web-{CE23A56B-D45E-4F41-9959-956D0A64B42F}" dt="2021-11-11T12:09:02.206" v="558"/>
          <ac:graphicFrameMkLst>
            <pc:docMk/>
            <pc:sldMk cId="2375942087" sldId="344"/>
            <ac:graphicFrameMk id="7" creationId="{AF8F8554-F36E-4AF1-850B-20F3AC01DEEC}"/>
          </ac:graphicFrameMkLst>
        </pc:graphicFrameChg>
        <pc:graphicFrameChg chg="add mod ord modGraphic">
          <ac:chgData name="Louisa Dobson" userId="S::l.dobson@yorksj.ac.uk::367d6a98-8dc3-4eb5-a180-2099b272716b" providerId="AD" clId="Web-{CE23A56B-D45E-4F41-9959-956D0A64B42F}" dt="2021-11-11T12:09:46.738" v="581"/>
          <ac:graphicFrameMkLst>
            <pc:docMk/>
            <pc:sldMk cId="2375942087" sldId="344"/>
            <ac:graphicFrameMk id="12" creationId="{457EE636-1CAF-4973-9568-154281EF875B}"/>
          </ac:graphicFrameMkLst>
        </pc:graphicFrameChg>
      </pc:sldChg>
      <pc:sldChg chg="modSp new">
        <pc:chgData name="Louisa Dobson" userId="S::l.dobson@yorksj.ac.uk::367d6a98-8dc3-4eb5-a180-2099b272716b" providerId="AD" clId="Web-{CE23A56B-D45E-4F41-9959-956D0A64B42F}" dt="2021-11-11T11:59:37.317" v="528" actId="20577"/>
        <pc:sldMkLst>
          <pc:docMk/>
          <pc:sldMk cId="266318121" sldId="345"/>
        </pc:sldMkLst>
        <pc:spChg chg="mod">
          <ac:chgData name="Louisa Dobson" userId="S::l.dobson@yorksj.ac.uk::367d6a98-8dc3-4eb5-a180-2099b272716b" providerId="AD" clId="Web-{CE23A56B-D45E-4F41-9959-956D0A64B42F}" dt="2021-11-11T11:59:37.317" v="528" actId="20577"/>
          <ac:spMkLst>
            <pc:docMk/>
            <pc:sldMk cId="266318121" sldId="345"/>
            <ac:spMk id="2" creationId="{25777EDB-B662-4A98-B505-4D5C9C74432B}"/>
          </ac:spMkLst>
        </pc:spChg>
      </pc:sldChg>
      <pc:sldChg chg="modSp new">
        <pc:chgData name="Louisa Dobson" userId="S::l.dobson@yorksj.ac.uk::367d6a98-8dc3-4eb5-a180-2099b272716b" providerId="AD" clId="Web-{CE23A56B-D45E-4F41-9959-956D0A64B42F}" dt="2021-11-11T12:24:38.510" v="742" actId="20577"/>
        <pc:sldMkLst>
          <pc:docMk/>
          <pc:sldMk cId="817503402" sldId="346"/>
        </pc:sldMkLst>
        <pc:spChg chg="mod">
          <ac:chgData name="Louisa Dobson" userId="S::l.dobson@yorksj.ac.uk::367d6a98-8dc3-4eb5-a180-2099b272716b" providerId="AD" clId="Web-{CE23A56B-D45E-4F41-9959-956D0A64B42F}" dt="2021-11-11T12:23:10.102" v="701" actId="20577"/>
          <ac:spMkLst>
            <pc:docMk/>
            <pc:sldMk cId="817503402" sldId="346"/>
            <ac:spMk id="2" creationId="{16F32EE4-5A01-4B84-A9F4-0A50C6691AD1}"/>
          </ac:spMkLst>
        </pc:spChg>
        <pc:spChg chg="mod">
          <ac:chgData name="Louisa Dobson" userId="S::l.dobson@yorksj.ac.uk::367d6a98-8dc3-4eb5-a180-2099b272716b" providerId="AD" clId="Web-{CE23A56B-D45E-4F41-9959-956D0A64B42F}" dt="2021-11-11T12:24:38.510" v="742" actId="20577"/>
          <ac:spMkLst>
            <pc:docMk/>
            <pc:sldMk cId="817503402" sldId="346"/>
            <ac:spMk id="3" creationId="{A12597CD-5090-4E7D-8D14-E3A6CD167D74}"/>
          </ac:spMkLst>
        </pc:spChg>
      </pc:sldChg>
    </pc:docChg>
  </pc:docChgLst>
  <pc:docChgLst>
    <pc:chgData name="Louisa Dobson" userId="S::l.dobson@yorksj.ac.uk::367d6a98-8dc3-4eb5-a180-2099b272716b" providerId="AD" clId="Web-{FE9AB575-D515-4289-9FC7-2F46C3449660}"/>
    <pc:docChg chg="modSld">
      <pc:chgData name="Louisa Dobson" userId="S::l.dobson@yorksj.ac.uk::367d6a98-8dc3-4eb5-a180-2099b272716b" providerId="AD" clId="Web-{FE9AB575-D515-4289-9FC7-2F46C3449660}" dt="2021-11-16T14:13:54.068" v="40" actId="20577"/>
      <pc:docMkLst>
        <pc:docMk/>
      </pc:docMkLst>
      <pc:sldChg chg="addSp modSp">
        <pc:chgData name="Louisa Dobson" userId="S::l.dobson@yorksj.ac.uk::367d6a98-8dc3-4eb5-a180-2099b272716b" providerId="AD" clId="Web-{FE9AB575-D515-4289-9FC7-2F46C3449660}" dt="2021-11-16T14:12:57.582" v="4" actId="1076"/>
        <pc:sldMkLst>
          <pc:docMk/>
          <pc:sldMk cId="1118860606" sldId="340"/>
        </pc:sldMkLst>
        <pc:spChg chg="mod">
          <ac:chgData name="Louisa Dobson" userId="S::l.dobson@yorksj.ac.uk::367d6a98-8dc3-4eb5-a180-2099b272716b" providerId="AD" clId="Web-{FE9AB575-D515-4289-9FC7-2F46C3449660}" dt="2021-11-16T14:12:46.488" v="2" actId="20577"/>
          <ac:spMkLst>
            <pc:docMk/>
            <pc:sldMk cId="1118860606" sldId="340"/>
            <ac:spMk id="8" creationId="{8519E53D-F931-4656-A2BB-632950107E50}"/>
          </ac:spMkLst>
        </pc:spChg>
        <pc:picChg chg="add mod">
          <ac:chgData name="Louisa Dobson" userId="S::l.dobson@yorksj.ac.uk::367d6a98-8dc3-4eb5-a180-2099b272716b" providerId="AD" clId="Web-{FE9AB575-D515-4289-9FC7-2F46C3449660}" dt="2021-11-16T14:12:57.582" v="4" actId="1076"/>
          <ac:picMkLst>
            <pc:docMk/>
            <pc:sldMk cId="1118860606" sldId="340"/>
            <ac:picMk id="3" creationId="{14588FF0-6A04-4D69-BFAF-754579DBFF32}"/>
          </ac:picMkLst>
        </pc:picChg>
      </pc:sldChg>
      <pc:sldChg chg="modSp">
        <pc:chgData name="Louisa Dobson" userId="S::l.dobson@yorksj.ac.uk::367d6a98-8dc3-4eb5-a180-2099b272716b" providerId="AD" clId="Web-{FE9AB575-D515-4289-9FC7-2F46C3449660}" dt="2021-11-16T14:13:54.068" v="40" actId="20577"/>
        <pc:sldMkLst>
          <pc:docMk/>
          <pc:sldMk cId="266318121" sldId="345"/>
        </pc:sldMkLst>
        <pc:spChg chg="mod">
          <ac:chgData name="Louisa Dobson" userId="S::l.dobson@yorksj.ac.uk::367d6a98-8dc3-4eb5-a180-2099b272716b" providerId="AD" clId="Web-{FE9AB575-D515-4289-9FC7-2F46C3449660}" dt="2021-11-16T14:13:54.068" v="40" actId="20577"/>
          <ac:spMkLst>
            <pc:docMk/>
            <pc:sldMk cId="266318121" sldId="345"/>
            <ac:spMk id="8" creationId="{74293471-354F-439E-A7AE-26D4900C08B6}"/>
          </ac:spMkLst>
        </pc:spChg>
      </pc:sldChg>
    </pc:docChg>
  </pc:docChgLst>
  <pc:docChgLst>
    <pc:chgData name="Louisa Dobson" userId="S::l.dobson@yorksj.ac.uk::367d6a98-8dc3-4eb5-a180-2099b272716b" providerId="AD" clId="Web-{457AFB2A-8543-4DC3-9824-09ADF1CD5D0A}"/>
    <pc:docChg chg="sldOrd">
      <pc:chgData name="Louisa Dobson" userId="S::l.dobson@yorksj.ac.uk::367d6a98-8dc3-4eb5-a180-2099b272716b" providerId="AD" clId="Web-{457AFB2A-8543-4DC3-9824-09ADF1CD5D0A}" dt="2021-11-22T18:07:26.935" v="0"/>
      <pc:docMkLst>
        <pc:docMk/>
      </pc:docMkLst>
      <pc:sldChg chg="ord">
        <pc:chgData name="Louisa Dobson" userId="S::l.dobson@yorksj.ac.uk::367d6a98-8dc3-4eb5-a180-2099b272716b" providerId="AD" clId="Web-{457AFB2A-8543-4DC3-9824-09ADF1CD5D0A}" dt="2021-11-22T18:07:26.935" v="0"/>
        <pc:sldMkLst>
          <pc:docMk/>
          <pc:sldMk cId="4220687563" sldId="341"/>
        </pc:sldMkLst>
      </pc:sldChg>
    </pc:docChg>
  </pc:docChgLst>
  <pc:docChgLst>
    <pc:chgData name="jessica.darnell" userId="S::jessica.darnell_bishopg.ac.uk#ext#@yorksj.onmicrosoft.com::c5f042d7-4bab-48fc-b376-3466d23ab4c0" providerId="AD" clId="Web-{097184BE-0B91-4197-BB90-32B0399B0049}"/>
    <pc:docChg chg="addSld modSld sldOrd">
      <pc:chgData name="jessica.darnell" userId="S::jessica.darnell_bishopg.ac.uk#ext#@yorksj.onmicrosoft.com::c5f042d7-4bab-48fc-b376-3466d23ab4c0" providerId="AD" clId="Web-{097184BE-0B91-4197-BB90-32B0399B0049}" dt="2021-11-18T16:31:26.901" v="277" actId="1076"/>
      <pc:docMkLst>
        <pc:docMk/>
      </pc:docMkLst>
      <pc:sldChg chg="addSp delSp modSp new ord">
        <pc:chgData name="jessica.darnell" userId="S::jessica.darnell_bishopg.ac.uk#ext#@yorksj.onmicrosoft.com::c5f042d7-4bab-48fc-b376-3466d23ab4c0" providerId="AD" clId="Web-{097184BE-0B91-4197-BB90-32B0399B0049}" dt="2021-11-18T16:03:29.497" v="11" actId="14100"/>
        <pc:sldMkLst>
          <pc:docMk/>
          <pc:sldMk cId="763125891" sldId="348"/>
        </pc:sldMkLst>
        <pc:spChg chg="del">
          <ac:chgData name="jessica.darnell" userId="S::jessica.darnell_bishopg.ac.uk#ext#@yorksj.onmicrosoft.com::c5f042d7-4bab-48fc-b376-3466d23ab4c0" providerId="AD" clId="Web-{097184BE-0B91-4197-BB90-32B0399B0049}" dt="2021-11-18T16:03:04.448" v="4"/>
          <ac:spMkLst>
            <pc:docMk/>
            <pc:sldMk cId="763125891" sldId="348"/>
            <ac:spMk id="2" creationId="{483691FA-80B1-459C-B664-45CCF9D2A3B9}"/>
          </ac:spMkLst>
        </pc:spChg>
        <pc:spChg chg="del">
          <ac:chgData name="jessica.darnell" userId="S::jessica.darnell_bishopg.ac.uk#ext#@yorksj.onmicrosoft.com::c5f042d7-4bab-48fc-b376-3466d23ab4c0" providerId="AD" clId="Web-{097184BE-0B91-4197-BB90-32B0399B0049}" dt="2021-11-18T16:03:06.151" v="5"/>
          <ac:spMkLst>
            <pc:docMk/>
            <pc:sldMk cId="763125891" sldId="348"/>
            <ac:spMk id="3" creationId="{4DFA1F29-C4AA-4C3B-84CA-AD20F8AF13FE}"/>
          </ac:spMkLst>
        </pc:spChg>
        <pc:picChg chg="add mod">
          <ac:chgData name="jessica.darnell" userId="S::jessica.darnell_bishopg.ac.uk#ext#@yorksj.onmicrosoft.com::c5f042d7-4bab-48fc-b376-3466d23ab4c0" providerId="AD" clId="Web-{097184BE-0B91-4197-BB90-32B0399B0049}" dt="2021-11-18T16:03:29.497" v="11" actId="14100"/>
          <ac:picMkLst>
            <pc:docMk/>
            <pc:sldMk cId="763125891" sldId="348"/>
            <ac:picMk id="6" creationId="{D83255CA-81B9-4726-A9B0-123C476B3552}"/>
          </ac:picMkLst>
        </pc:picChg>
      </pc:sldChg>
      <pc:sldChg chg="addSp delSp modSp new ord">
        <pc:chgData name="jessica.darnell" userId="S::jessica.darnell_bishopg.ac.uk#ext#@yorksj.onmicrosoft.com::c5f042d7-4bab-48fc-b376-3466d23ab4c0" providerId="AD" clId="Web-{097184BE-0B91-4197-BB90-32B0399B0049}" dt="2021-11-18T16:20:01.685" v="148" actId="1076"/>
        <pc:sldMkLst>
          <pc:docMk/>
          <pc:sldMk cId="1719527062" sldId="349"/>
        </pc:sldMkLst>
        <pc:spChg chg="del">
          <ac:chgData name="jessica.darnell" userId="S::jessica.darnell_bishopg.ac.uk#ext#@yorksj.onmicrosoft.com::c5f042d7-4bab-48fc-b376-3466d23ab4c0" providerId="AD" clId="Web-{097184BE-0B91-4197-BB90-32B0399B0049}" dt="2021-11-18T16:04:16.843" v="13"/>
          <ac:spMkLst>
            <pc:docMk/>
            <pc:sldMk cId="1719527062" sldId="349"/>
            <ac:spMk id="2" creationId="{1114228A-C348-4EC9-A4ED-68959D204566}"/>
          </ac:spMkLst>
        </pc:spChg>
        <pc:spChg chg="del">
          <ac:chgData name="jessica.darnell" userId="S::jessica.darnell_bishopg.ac.uk#ext#@yorksj.onmicrosoft.com::c5f042d7-4bab-48fc-b376-3466d23ab4c0" providerId="AD" clId="Web-{097184BE-0B91-4197-BB90-32B0399B0049}" dt="2021-11-18T16:04:17.968" v="14"/>
          <ac:spMkLst>
            <pc:docMk/>
            <pc:sldMk cId="1719527062" sldId="349"/>
            <ac:spMk id="3" creationId="{D031D6B6-F635-45C1-8A2C-28CF2C6F4E47}"/>
          </ac:spMkLst>
        </pc:spChg>
        <pc:picChg chg="add mod">
          <ac:chgData name="jessica.darnell" userId="S::jessica.darnell_bishopg.ac.uk#ext#@yorksj.onmicrosoft.com::c5f042d7-4bab-48fc-b376-3466d23ab4c0" providerId="AD" clId="Web-{097184BE-0B91-4197-BB90-32B0399B0049}" dt="2021-11-18T16:20:01.685" v="148" actId="1076"/>
          <ac:picMkLst>
            <pc:docMk/>
            <pc:sldMk cId="1719527062" sldId="349"/>
            <ac:picMk id="6" creationId="{A7B71E15-25EE-4A86-8581-BF14DA18538A}"/>
          </ac:picMkLst>
        </pc:picChg>
        <pc:picChg chg="add mod">
          <ac:chgData name="jessica.darnell" userId="S::jessica.darnell_bishopg.ac.uk#ext#@yorksj.onmicrosoft.com::c5f042d7-4bab-48fc-b376-3466d23ab4c0" providerId="AD" clId="Web-{097184BE-0B91-4197-BB90-32B0399B0049}" dt="2021-11-18T16:19:59.310" v="147" actId="1076"/>
          <ac:picMkLst>
            <pc:docMk/>
            <pc:sldMk cId="1719527062" sldId="349"/>
            <ac:picMk id="7" creationId="{7E887940-5776-4BFB-B21D-6D816F368D3F}"/>
          </ac:picMkLst>
        </pc:picChg>
      </pc:sldChg>
      <pc:sldChg chg="addSp delSp modSp new ord">
        <pc:chgData name="jessica.darnell" userId="S::jessica.darnell_bishopg.ac.uk#ext#@yorksj.onmicrosoft.com::c5f042d7-4bab-48fc-b376-3466d23ab4c0" providerId="AD" clId="Web-{097184BE-0B91-4197-BB90-32B0399B0049}" dt="2021-11-18T16:14:17.147" v="137"/>
        <pc:sldMkLst>
          <pc:docMk/>
          <pc:sldMk cId="2014283266" sldId="350"/>
        </pc:sldMkLst>
        <pc:spChg chg="del">
          <ac:chgData name="jessica.darnell" userId="S::jessica.darnell_bishopg.ac.uk#ext#@yorksj.onmicrosoft.com::c5f042d7-4bab-48fc-b376-3466d23ab4c0" providerId="AD" clId="Web-{097184BE-0B91-4197-BB90-32B0399B0049}" dt="2021-11-18T16:05:31.098" v="22"/>
          <ac:spMkLst>
            <pc:docMk/>
            <pc:sldMk cId="2014283266" sldId="350"/>
            <ac:spMk id="2" creationId="{CC6E2CF4-CD9F-43F3-9AFB-714BD0E7C2B0}"/>
          </ac:spMkLst>
        </pc:spChg>
        <pc:spChg chg="del">
          <ac:chgData name="jessica.darnell" userId="S::jessica.darnell_bishopg.ac.uk#ext#@yorksj.onmicrosoft.com::c5f042d7-4bab-48fc-b376-3466d23ab4c0" providerId="AD" clId="Web-{097184BE-0B91-4197-BB90-32B0399B0049}" dt="2021-11-18T16:05:32.723" v="23"/>
          <ac:spMkLst>
            <pc:docMk/>
            <pc:sldMk cId="2014283266" sldId="350"/>
            <ac:spMk id="3" creationId="{4E3CB4D6-6912-409F-B13F-4B66B54AB96A}"/>
          </ac:spMkLst>
        </pc:spChg>
        <pc:spChg chg="add mod">
          <ac:chgData name="jessica.darnell" userId="S::jessica.darnell_bishopg.ac.uk#ext#@yorksj.onmicrosoft.com::c5f042d7-4bab-48fc-b376-3466d23ab4c0" providerId="AD" clId="Web-{097184BE-0B91-4197-BB90-32B0399B0049}" dt="2021-11-18T16:11:02.932" v="94" actId="1076"/>
          <ac:spMkLst>
            <pc:docMk/>
            <pc:sldMk cId="2014283266" sldId="350"/>
            <ac:spMk id="8" creationId="{F23F9547-11AA-41DC-9C56-6A8C28BFF339}"/>
          </ac:spMkLst>
        </pc:spChg>
        <pc:spChg chg="add mod">
          <ac:chgData name="jessica.darnell" userId="S::jessica.darnell_bishopg.ac.uk#ext#@yorksj.onmicrosoft.com::c5f042d7-4bab-48fc-b376-3466d23ab4c0" providerId="AD" clId="Web-{097184BE-0B91-4197-BB90-32B0399B0049}" dt="2021-11-18T16:12:42.423" v="130" actId="20577"/>
          <ac:spMkLst>
            <pc:docMk/>
            <pc:sldMk cId="2014283266" sldId="350"/>
            <ac:spMk id="11" creationId="{6317FFDF-D00F-4068-8343-8A97DB16768A}"/>
          </ac:spMkLst>
        </pc:spChg>
        <pc:picChg chg="add mod">
          <ac:chgData name="jessica.darnell" userId="S::jessica.darnell_bishopg.ac.uk#ext#@yorksj.onmicrosoft.com::c5f042d7-4bab-48fc-b376-3466d23ab4c0" providerId="AD" clId="Web-{097184BE-0B91-4197-BB90-32B0399B0049}" dt="2021-11-18T16:06:17.976" v="36" actId="1076"/>
          <ac:picMkLst>
            <pc:docMk/>
            <pc:sldMk cId="2014283266" sldId="350"/>
            <ac:picMk id="6" creationId="{0F7D5A32-53FE-4817-B7A9-985C1C6EC7DD}"/>
          </ac:picMkLst>
        </pc:picChg>
        <pc:picChg chg="add mod ord">
          <ac:chgData name="jessica.darnell" userId="S::jessica.darnell_bishopg.ac.uk#ext#@yorksj.onmicrosoft.com::c5f042d7-4bab-48fc-b376-3466d23ab4c0" providerId="AD" clId="Web-{097184BE-0B91-4197-BB90-32B0399B0049}" dt="2021-11-18T16:06:11.569" v="33"/>
          <ac:picMkLst>
            <pc:docMk/>
            <pc:sldMk cId="2014283266" sldId="350"/>
            <ac:picMk id="7" creationId="{65929732-ABAE-49D2-860A-FBCAA23728C7}"/>
          </ac:picMkLst>
        </pc:picChg>
        <pc:picChg chg="add del mod">
          <ac:chgData name="jessica.darnell" userId="S::jessica.darnell_bishopg.ac.uk#ext#@yorksj.onmicrosoft.com::c5f042d7-4bab-48fc-b376-3466d23ab4c0" providerId="AD" clId="Web-{097184BE-0B91-4197-BB90-32B0399B0049}" dt="2021-11-18T16:06:32.868" v="41"/>
          <ac:picMkLst>
            <pc:docMk/>
            <pc:sldMk cId="2014283266" sldId="350"/>
            <ac:picMk id="9" creationId="{9FCFC2A5-E331-49C5-8D5E-0123FA9F42C9}"/>
          </ac:picMkLst>
        </pc:picChg>
        <pc:picChg chg="add del mod">
          <ac:chgData name="jessica.darnell" userId="S::jessica.darnell_bishopg.ac.uk#ext#@yorksj.onmicrosoft.com::c5f042d7-4bab-48fc-b376-3466d23ab4c0" providerId="AD" clId="Web-{097184BE-0B91-4197-BB90-32B0399B0049}" dt="2021-11-18T16:06:38.274" v="43"/>
          <ac:picMkLst>
            <pc:docMk/>
            <pc:sldMk cId="2014283266" sldId="350"/>
            <ac:picMk id="10" creationId="{E43C52A1-259A-4A8E-8913-C7758F1E6D60}"/>
          </ac:picMkLst>
        </pc:picChg>
      </pc:sldChg>
      <pc:sldChg chg="addSp delSp modSp new ord">
        <pc:chgData name="jessica.darnell" userId="S::jessica.darnell_bishopg.ac.uk#ext#@yorksj.onmicrosoft.com::c5f042d7-4bab-48fc-b376-3466d23ab4c0" providerId="AD" clId="Web-{097184BE-0B91-4197-BB90-32B0399B0049}" dt="2021-11-18T16:23:48.278" v="206" actId="1076"/>
        <pc:sldMkLst>
          <pc:docMk/>
          <pc:sldMk cId="746412283" sldId="351"/>
        </pc:sldMkLst>
        <pc:spChg chg="del">
          <ac:chgData name="jessica.darnell" userId="S::jessica.darnell_bishopg.ac.uk#ext#@yorksj.onmicrosoft.com::c5f042d7-4bab-48fc-b376-3466d23ab4c0" providerId="AD" clId="Web-{097184BE-0B91-4197-BB90-32B0399B0049}" dt="2021-11-18T16:14:24.070" v="138"/>
          <ac:spMkLst>
            <pc:docMk/>
            <pc:sldMk cId="746412283" sldId="351"/>
            <ac:spMk id="2" creationId="{F5557559-46FA-46ED-96C3-36F66C84B872}"/>
          </ac:spMkLst>
        </pc:spChg>
        <pc:spChg chg="del">
          <ac:chgData name="jessica.darnell" userId="S::jessica.darnell_bishopg.ac.uk#ext#@yorksj.onmicrosoft.com::c5f042d7-4bab-48fc-b376-3466d23ab4c0" providerId="AD" clId="Web-{097184BE-0B91-4197-BB90-32B0399B0049}" dt="2021-11-18T16:14:25.804" v="139"/>
          <ac:spMkLst>
            <pc:docMk/>
            <pc:sldMk cId="746412283" sldId="351"/>
            <ac:spMk id="3" creationId="{F12AF64C-99BC-41A8-B4FB-6D32B5EDC028}"/>
          </ac:spMkLst>
        </pc:spChg>
        <pc:picChg chg="add del mod">
          <ac:chgData name="jessica.darnell" userId="S::jessica.darnell_bishopg.ac.uk#ext#@yorksj.onmicrosoft.com::c5f042d7-4bab-48fc-b376-3466d23ab4c0" providerId="AD" clId="Web-{097184BE-0B91-4197-BB90-32B0399B0049}" dt="2021-11-18T16:14:13.944" v="136"/>
          <ac:picMkLst>
            <pc:docMk/>
            <pc:sldMk cId="746412283" sldId="351"/>
            <ac:picMk id="7" creationId="{20AB8C64-9062-42D9-A4FB-A7642310185A}"/>
          </ac:picMkLst>
        </pc:picChg>
        <pc:picChg chg="add mod">
          <ac:chgData name="jessica.darnell" userId="S::jessica.darnell_bishopg.ac.uk#ext#@yorksj.onmicrosoft.com::c5f042d7-4bab-48fc-b376-3466d23ab4c0" providerId="AD" clId="Web-{097184BE-0B91-4197-BB90-32B0399B0049}" dt="2021-11-18T16:23:47.246" v="205" actId="1076"/>
          <ac:picMkLst>
            <pc:docMk/>
            <pc:sldMk cId="746412283" sldId="351"/>
            <ac:picMk id="8" creationId="{7584B383-8099-4164-81B6-74BBB87A0ECB}"/>
          </ac:picMkLst>
        </pc:picChg>
        <pc:picChg chg="add mod">
          <ac:chgData name="jessica.darnell" userId="S::jessica.darnell_bishopg.ac.uk#ext#@yorksj.onmicrosoft.com::c5f042d7-4bab-48fc-b376-3466d23ab4c0" providerId="AD" clId="Web-{097184BE-0B91-4197-BB90-32B0399B0049}" dt="2021-11-18T16:23:48.278" v="206" actId="1076"/>
          <ac:picMkLst>
            <pc:docMk/>
            <pc:sldMk cId="746412283" sldId="351"/>
            <ac:picMk id="9" creationId="{56BD510A-CB11-4110-A72B-C3262D6DF881}"/>
          </ac:picMkLst>
        </pc:picChg>
      </pc:sldChg>
      <pc:sldChg chg="addSp delSp modSp new">
        <pc:chgData name="jessica.darnell" userId="S::jessica.darnell_bishopg.ac.uk#ext#@yorksj.onmicrosoft.com::c5f042d7-4bab-48fc-b376-3466d23ab4c0" providerId="AD" clId="Web-{097184BE-0B91-4197-BB90-32B0399B0049}" dt="2021-11-18T16:22:58.665" v="195" actId="1076"/>
        <pc:sldMkLst>
          <pc:docMk/>
          <pc:sldMk cId="1342982351" sldId="352"/>
        </pc:sldMkLst>
        <pc:spChg chg="del">
          <ac:chgData name="jessica.darnell" userId="S::jessica.darnell_bishopg.ac.uk#ext#@yorksj.onmicrosoft.com::c5f042d7-4bab-48fc-b376-3466d23ab4c0" providerId="AD" clId="Web-{097184BE-0B91-4197-BB90-32B0399B0049}" dt="2021-11-18T16:20:35.109" v="150"/>
          <ac:spMkLst>
            <pc:docMk/>
            <pc:sldMk cId="1342982351" sldId="352"/>
            <ac:spMk id="2" creationId="{2B6327D4-D562-4A3A-B27A-797E614A1AB9}"/>
          </ac:spMkLst>
        </pc:spChg>
        <pc:spChg chg="del">
          <ac:chgData name="jessica.darnell" userId="S::jessica.darnell_bishopg.ac.uk#ext#@yorksj.onmicrosoft.com::c5f042d7-4bab-48fc-b376-3466d23ab4c0" providerId="AD" clId="Web-{097184BE-0B91-4197-BB90-32B0399B0049}" dt="2021-11-18T16:20:36.781" v="151"/>
          <ac:spMkLst>
            <pc:docMk/>
            <pc:sldMk cId="1342982351" sldId="352"/>
            <ac:spMk id="3" creationId="{18E07B30-D392-4015-AE21-3A30E8FBBD5F}"/>
          </ac:spMkLst>
        </pc:spChg>
        <pc:spChg chg="add mod">
          <ac:chgData name="jessica.darnell" userId="S::jessica.darnell_bishopg.ac.uk#ext#@yorksj.onmicrosoft.com::c5f042d7-4bab-48fc-b376-3466d23ab4c0" providerId="AD" clId="Web-{097184BE-0B91-4197-BB90-32B0399B0049}" dt="2021-11-18T16:21:27.612" v="173" actId="1076"/>
          <ac:spMkLst>
            <pc:docMk/>
            <pc:sldMk cId="1342982351" sldId="352"/>
            <ac:spMk id="9" creationId="{2E3A0A07-23C3-4793-95B7-70C55457E86C}"/>
          </ac:spMkLst>
        </pc:spChg>
        <pc:picChg chg="add mod">
          <ac:chgData name="jessica.darnell" userId="S::jessica.darnell_bishopg.ac.uk#ext#@yorksj.onmicrosoft.com::c5f042d7-4bab-48fc-b376-3466d23ab4c0" providerId="AD" clId="Web-{097184BE-0B91-4197-BB90-32B0399B0049}" dt="2021-11-18T16:22:47.993" v="192" actId="1076"/>
          <ac:picMkLst>
            <pc:docMk/>
            <pc:sldMk cId="1342982351" sldId="352"/>
            <ac:picMk id="6" creationId="{FD808675-E17B-49E7-8B50-8B53C2ADE817}"/>
          </ac:picMkLst>
        </pc:picChg>
        <pc:picChg chg="add del mod">
          <ac:chgData name="jessica.darnell" userId="S::jessica.darnell_bishopg.ac.uk#ext#@yorksj.onmicrosoft.com::c5f042d7-4bab-48fc-b376-3466d23ab4c0" providerId="AD" clId="Web-{097184BE-0B91-4197-BB90-32B0399B0049}" dt="2021-11-18T16:21:02.845" v="159"/>
          <ac:picMkLst>
            <pc:docMk/>
            <pc:sldMk cId="1342982351" sldId="352"/>
            <ac:picMk id="7" creationId="{85A34BDD-909C-4A7A-B0D7-A8DBC15E9851}"/>
          </ac:picMkLst>
        </pc:picChg>
        <pc:picChg chg="add mod ord">
          <ac:chgData name="jessica.darnell" userId="S::jessica.darnell_bishopg.ac.uk#ext#@yorksj.onmicrosoft.com::c5f042d7-4bab-48fc-b376-3466d23ab4c0" providerId="AD" clId="Web-{097184BE-0B91-4197-BB90-32B0399B0049}" dt="2021-11-18T16:22:58.665" v="195" actId="1076"/>
          <ac:picMkLst>
            <pc:docMk/>
            <pc:sldMk cId="1342982351" sldId="352"/>
            <ac:picMk id="10" creationId="{B14E38AF-25C8-404B-9009-E53EEEF95DDA}"/>
          </ac:picMkLst>
        </pc:picChg>
      </pc:sldChg>
      <pc:sldChg chg="addSp delSp modSp new ord">
        <pc:chgData name="jessica.darnell" userId="S::jessica.darnell_bishopg.ac.uk#ext#@yorksj.onmicrosoft.com::c5f042d7-4bab-48fc-b376-3466d23ab4c0" providerId="AD" clId="Web-{097184BE-0B91-4197-BB90-32B0399B0049}" dt="2021-11-18T16:24:22.233" v="215" actId="1076"/>
        <pc:sldMkLst>
          <pc:docMk/>
          <pc:sldMk cId="1500979022" sldId="353"/>
        </pc:sldMkLst>
        <pc:spChg chg="del">
          <ac:chgData name="jessica.darnell" userId="S::jessica.darnell_bishopg.ac.uk#ext#@yorksj.onmicrosoft.com::c5f042d7-4bab-48fc-b376-3466d23ab4c0" providerId="AD" clId="Web-{097184BE-0B91-4197-BB90-32B0399B0049}" dt="2021-11-18T16:24:12.998" v="210"/>
          <ac:spMkLst>
            <pc:docMk/>
            <pc:sldMk cId="1500979022" sldId="353"/>
            <ac:spMk id="2" creationId="{E2C9C5D3-857A-4FA6-904F-D60934B90F01}"/>
          </ac:spMkLst>
        </pc:spChg>
        <pc:spChg chg="del">
          <ac:chgData name="jessica.darnell" userId="S::jessica.darnell_bishopg.ac.uk#ext#@yorksj.onmicrosoft.com::c5f042d7-4bab-48fc-b376-3466d23ab4c0" providerId="AD" clId="Web-{097184BE-0B91-4197-BB90-32B0399B0049}" dt="2021-11-18T16:24:10.967" v="209"/>
          <ac:spMkLst>
            <pc:docMk/>
            <pc:sldMk cId="1500979022" sldId="353"/>
            <ac:spMk id="3" creationId="{01C730F3-9A7F-44AF-817B-D21F9C60B800}"/>
          </ac:spMkLst>
        </pc:spChg>
        <pc:picChg chg="add mod">
          <ac:chgData name="jessica.darnell" userId="S::jessica.darnell_bishopg.ac.uk#ext#@yorksj.onmicrosoft.com::c5f042d7-4bab-48fc-b376-3466d23ab4c0" providerId="AD" clId="Web-{097184BE-0B91-4197-BB90-32B0399B0049}" dt="2021-11-18T16:24:22.233" v="215" actId="1076"/>
          <ac:picMkLst>
            <pc:docMk/>
            <pc:sldMk cId="1500979022" sldId="353"/>
            <ac:picMk id="6" creationId="{7AF3F7B7-A6CE-44C2-A7BC-C0530AEE1562}"/>
          </ac:picMkLst>
        </pc:picChg>
      </pc:sldChg>
      <pc:sldChg chg="addSp delSp modSp new">
        <pc:chgData name="jessica.darnell" userId="S::jessica.darnell_bishopg.ac.uk#ext#@yorksj.onmicrosoft.com::c5f042d7-4bab-48fc-b376-3466d23ab4c0" providerId="AD" clId="Web-{097184BE-0B91-4197-BB90-32B0399B0049}" dt="2021-11-18T16:31:26.901" v="277" actId="1076"/>
        <pc:sldMkLst>
          <pc:docMk/>
          <pc:sldMk cId="499240798" sldId="354"/>
        </pc:sldMkLst>
        <pc:spChg chg="del">
          <ac:chgData name="jessica.darnell" userId="S::jessica.darnell_bishopg.ac.uk#ext#@yorksj.onmicrosoft.com::c5f042d7-4bab-48fc-b376-3466d23ab4c0" providerId="AD" clId="Web-{097184BE-0B91-4197-BB90-32B0399B0049}" dt="2021-11-18T16:26:11.974" v="217"/>
          <ac:spMkLst>
            <pc:docMk/>
            <pc:sldMk cId="499240798" sldId="354"/>
            <ac:spMk id="2" creationId="{7B5F1C42-43E5-4550-B95E-D0C5F00598E0}"/>
          </ac:spMkLst>
        </pc:spChg>
        <pc:spChg chg="del">
          <ac:chgData name="jessica.darnell" userId="S::jessica.darnell_bishopg.ac.uk#ext#@yorksj.onmicrosoft.com::c5f042d7-4bab-48fc-b376-3466d23ab4c0" providerId="AD" clId="Web-{097184BE-0B91-4197-BB90-32B0399B0049}" dt="2021-11-18T16:26:13.693" v="218"/>
          <ac:spMkLst>
            <pc:docMk/>
            <pc:sldMk cId="499240798" sldId="354"/>
            <ac:spMk id="3" creationId="{75EC7ED7-CF38-43FC-885B-7F65D2D78196}"/>
          </ac:spMkLst>
        </pc:spChg>
        <pc:picChg chg="add mod modCrop">
          <ac:chgData name="jessica.darnell" userId="S::jessica.darnell_bishopg.ac.uk#ext#@yorksj.onmicrosoft.com::c5f042d7-4bab-48fc-b376-3466d23ab4c0" providerId="AD" clId="Web-{097184BE-0B91-4197-BB90-32B0399B0049}" dt="2021-11-18T16:30:59.915" v="270" actId="1076"/>
          <ac:picMkLst>
            <pc:docMk/>
            <pc:sldMk cId="499240798" sldId="354"/>
            <ac:picMk id="6" creationId="{0D0203D8-42D4-403F-AA43-47545B1B2F3E}"/>
          </ac:picMkLst>
        </pc:picChg>
        <pc:picChg chg="add mod modCrop">
          <ac:chgData name="jessica.darnell" userId="S::jessica.darnell_bishopg.ac.uk#ext#@yorksj.onmicrosoft.com::c5f042d7-4bab-48fc-b376-3466d23ab4c0" providerId="AD" clId="Web-{097184BE-0B91-4197-BB90-32B0399B0049}" dt="2021-11-18T16:31:08.556" v="273" actId="1076"/>
          <ac:picMkLst>
            <pc:docMk/>
            <pc:sldMk cId="499240798" sldId="354"/>
            <ac:picMk id="7" creationId="{6C28714C-9576-49A7-B077-E7C30909DB3C}"/>
          </ac:picMkLst>
        </pc:picChg>
        <pc:picChg chg="add mod modCrop">
          <ac:chgData name="jessica.darnell" userId="S::jessica.darnell_bishopg.ac.uk#ext#@yorksj.onmicrosoft.com::c5f042d7-4bab-48fc-b376-3466d23ab4c0" providerId="AD" clId="Web-{097184BE-0B91-4197-BB90-32B0399B0049}" dt="2021-11-18T16:31:26.901" v="277" actId="1076"/>
          <ac:picMkLst>
            <pc:docMk/>
            <pc:sldMk cId="499240798" sldId="354"/>
            <ac:picMk id="8" creationId="{68641351-D291-4A1B-BA78-2EDE622DE560}"/>
          </ac:picMkLst>
        </pc:picChg>
      </pc:sldChg>
    </pc:docChg>
  </pc:docChgLst>
  <pc:docChgLst>
    <pc:chgData name="Izzy Tooke" userId="S::i.tooke@yorksj.ac.uk::0d14795e-1514-432d-97a8-9ef91e61a800" providerId="AD" clId="Web-{E91093C4-2D60-4CBD-B0D0-A34CC7405C24}"/>
    <pc:docChg chg="addSld modSld sldOrd">
      <pc:chgData name="Izzy Tooke" userId="S::i.tooke@yorksj.ac.uk::0d14795e-1514-432d-97a8-9ef91e61a800" providerId="AD" clId="Web-{E91093C4-2D60-4CBD-B0D0-A34CC7405C24}" dt="2021-11-19T11:52:17.630" v="746" actId="20577"/>
      <pc:docMkLst>
        <pc:docMk/>
      </pc:docMkLst>
      <pc:sldChg chg="modSp ord">
        <pc:chgData name="Izzy Tooke" userId="S::i.tooke@yorksj.ac.uk::0d14795e-1514-432d-97a8-9ef91e61a800" providerId="AD" clId="Web-{E91093C4-2D60-4CBD-B0D0-A34CC7405C24}" dt="2021-11-19T11:47:52.661" v="456" actId="20577"/>
        <pc:sldMkLst>
          <pc:docMk/>
          <pc:sldMk cId="245873608" sldId="339"/>
        </pc:sldMkLst>
        <pc:spChg chg="mod">
          <ac:chgData name="Izzy Tooke" userId="S::i.tooke@yorksj.ac.uk::0d14795e-1514-432d-97a8-9ef91e61a800" providerId="AD" clId="Web-{E91093C4-2D60-4CBD-B0D0-A34CC7405C24}" dt="2021-11-19T11:47:29.300" v="446" actId="20577"/>
          <ac:spMkLst>
            <pc:docMk/>
            <pc:sldMk cId="245873608" sldId="339"/>
            <ac:spMk id="2" creationId="{BE57706D-71AB-4412-8D0C-C31D00A67577}"/>
          </ac:spMkLst>
        </pc:spChg>
        <pc:spChg chg="mod">
          <ac:chgData name="Izzy Tooke" userId="S::i.tooke@yorksj.ac.uk::0d14795e-1514-432d-97a8-9ef91e61a800" providerId="AD" clId="Web-{E91093C4-2D60-4CBD-B0D0-A34CC7405C24}" dt="2021-11-19T11:47:52.661" v="456" actId="20577"/>
          <ac:spMkLst>
            <pc:docMk/>
            <pc:sldMk cId="245873608" sldId="339"/>
            <ac:spMk id="3" creationId="{87A5AD14-246F-484E-A31A-36BE8E3AEC76}"/>
          </ac:spMkLst>
        </pc:spChg>
      </pc:sldChg>
      <pc:sldChg chg="modSp">
        <pc:chgData name="Izzy Tooke" userId="S::i.tooke@yorksj.ac.uk::0d14795e-1514-432d-97a8-9ef91e61a800" providerId="AD" clId="Web-{E91093C4-2D60-4CBD-B0D0-A34CC7405C24}" dt="2021-11-19T11:28:41.265" v="106" actId="14100"/>
        <pc:sldMkLst>
          <pc:docMk/>
          <pc:sldMk cId="32510493" sldId="342"/>
        </pc:sldMkLst>
        <pc:spChg chg="mod">
          <ac:chgData name="Izzy Tooke" userId="S::i.tooke@yorksj.ac.uk::0d14795e-1514-432d-97a8-9ef91e61a800" providerId="AD" clId="Web-{E91093C4-2D60-4CBD-B0D0-A34CC7405C24}" dt="2021-11-19T11:28:02.935" v="82" actId="20577"/>
          <ac:spMkLst>
            <pc:docMk/>
            <pc:sldMk cId="32510493" sldId="342"/>
            <ac:spMk id="2" creationId="{F1BC7345-9314-4EB0-9533-E0F2DC29FE94}"/>
          </ac:spMkLst>
        </pc:spChg>
        <pc:spChg chg="mod">
          <ac:chgData name="Izzy Tooke" userId="S::i.tooke@yorksj.ac.uk::0d14795e-1514-432d-97a8-9ef91e61a800" providerId="AD" clId="Web-{E91093C4-2D60-4CBD-B0D0-A34CC7405C24}" dt="2021-11-19T11:28:41.265" v="106" actId="14100"/>
          <ac:spMkLst>
            <pc:docMk/>
            <pc:sldMk cId="32510493" sldId="342"/>
            <ac:spMk id="3" creationId="{B935D9CA-1062-46A5-B398-221A6FDCCA98}"/>
          </ac:spMkLst>
        </pc:spChg>
      </pc:sldChg>
      <pc:sldChg chg="add replId">
        <pc:chgData name="Izzy Tooke" userId="S::i.tooke@yorksj.ac.uk::0d14795e-1514-432d-97a8-9ef91e61a800" providerId="AD" clId="Web-{E91093C4-2D60-4CBD-B0D0-A34CC7405C24}" dt="2021-11-19T11:35:39.571" v="107"/>
        <pc:sldMkLst>
          <pc:docMk/>
          <pc:sldMk cId="2845097043" sldId="355"/>
        </pc:sldMkLst>
      </pc:sldChg>
      <pc:sldChg chg="modSp add replId">
        <pc:chgData name="Izzy Tooke" userId="S::i.tooke@yorksj.ac.uk::0d14795e-1514-432d-97a8-9ef91e61a800" providerId="AD" clId="Web-{E91093C4-2D60-4CBD-B0D0-A34CC7405C24}" dt="2021-11-19T11:52:17.630" v="746" actId="20577"/>
        <pc:sldMkLst>
          <pc:docMk/>
          <pc:sldMk cId="3533093550" sldId="356"/>
        </pc:sldMkLst>
        <pc:spChg chg="mod">
          <ac:chgData name="Izzy Tooke" userId="S::i.tooke@yorksj.ac.uk::0d14795e-1514-432d-97a8-9ef91e61a800" providerId="AD" clId="Web-{E91093C4-2D60-4CBD-B0D0-A34CC7405C24}" dt="2021-11-19T11:36:28.730" v="147" actId="20577"/>
          <ac:spMkLst>
            <pc:docMk/>
            <pc:sldMk cId="3533093550" sldId="356"/>
            <ac:spMk id="2" creationId="{25777EDB-B662-4A98-B505-4D5C9C74432B}"/>
          </ac:spMkLst>
        </pc:spChg>
        <pc:spChg chg="mod">
          <ac:chgData name="Izzy Tooke" userId="S::i.tooke@yorksj.ac.uk::0d14795e-1514-432d-97a8-9ef91e61a800" providerId="AD" clId="Web-{E91093C4-2D60-4CBD-B0D0-A34CC7405C24}" dt="2021-11-19T11:52:17.630" v="746" actId="20577"/>
          <ac:spMkLst>
            <pc:docMk/>
            <pc:sldMk cId="3533093550" sldId="356"/>
            <ac:spMk id="8" creationId="{74293471-354F-439E-A7AE-26D4900C08B6}"/>
          </ac:spMkLst>
        </pc:spChg>
      </pc:sldChg>
      <pc:sldChg chg="delSp modSp add replId">
        <pc:chgData name="Izzy Tooke" userId="S::i.tooke@yorksj.ac.uk::0d14795e-1514-432d-97a8-9ef91e61a800" providerId="AD" clId="Web-{E91093C4-2D60-4CBD-B0D0-A34CC7405C24}" dt="2021-11-19T11:46:23.406" v="443"/>
        <pc:sldMkLst>
          <pc:docMk/>
          <pc:sldMk cId="1070232199" sldId="357"/>
        </pc:sldMkLst>
        <pc:spChg chg="mod">
          <ac:chgData name="Izzy Tooke" userId="S::i.tooke@yorksj.ac.uk::0d14795e-1514-432d-97a8-9ef91e61a800" providerId="AD" clId="Web-{E91093C4-2D60-4CBD-B0D0-A34CC7405C24}" dt="2021-11-19T11:46:23.406" v="443"/>
          <ac:spMkLst>
            <pc:docMk/>
            <pc:sldMk cId="1070232199" sldId="357"/>
            <ac:spMk id="2" creationId="{25777EDB-B662-4A98-B505-4D5C9C74432B}"/>
          </ac:spMkLst>
        </pc:spChg>
        <pc:spChg chg="del mod">
          <ac:chgData name="Izzy Tooke" userId="S::i.tooke@yorksj.ac.uk::0d14795e-1514-432d-97a8-9ef91e61a800" providerId="AD" clId="Web-{E91093C4-2D60-4CBD-B0D0-A34CC7405C24}" dt="2021-11-19T11:46:09.936" v="431"/>
          <ac:spMkLst>
            <pc:docMk/>
            <pc:sldMk cId="1070232199" sldId="357"/>
            <ac:spMk id="8" creationId="{74293471-354F-439E-A7AE-26D4900C08B6}"/>
          </ac:spMkLst>
        </pc:spChg>
      </pc:sldChg>
    </pc:docChg>
  </pc:docChgLst>
  <pc:docChgLst>
    <pc:chgData name="Izzy Tooke" userId="S::i.tooke@yorksj.ac.uk::0d14795e-1514-432d-97a8-9ef91e61a800" providerId="AD" clId="Web-{06F15381-7100-4D89-94F1-C0D353E685EF}"/>
    <pc:docChg chg="modSld">
      <pc:chgData name="Izzy Tooke" userId="S::i.tooke@yorksj.ac.uk::0d14795e-1514-432d-97a8-9ef91e61a800" providerId="AD" clId="Web-{06F15381-7100-4D89-94F1-C0D353E685EF}" dt="2021-11-19T12:10:17.544" v="22"/>
      <pc:docMkLst>
        <pc:docMk/>
      </pc:docMkLst>
      <pc:sldChg chg="addSp modSp">
        <pc:chgData name="Izzy Tooke" userId="S::i.tooke@yorksj.ac.uk::0d14795e-1514-432d-97a8-9ef91e61a800" providerId="AD" clId="Web-{06F15381-7100-4D89-94F1-C0D353E685EF}" dt="2021-11-19T12:10:17.544" v="22"/>
        <pc:sldMkLst>
          <pc:docMk/>
          <pc:sldMk cId="1118860606" sldId="340"/>
        </pc:sldMkLst>
        <pc:picChg chg="add mod ord">
          <ac:chgData name="Izzy Tooke" userId="S::i.tooke@yorksj.ac.uk::0d14795e-1514-432d-97a8-9ef91e61a800" providerId="AD" clId="Web-{06F15381-7100-4D89-94F1-C0D353E685EF}" dt="2021-11-19T12:10:17.544" v="22"/>
          <ac:picMkLst>
            <pc:docMk/>
            <pc:sldMk cId="1118860606" sldId="340"/>
            <ac:picMk id="6" creationId="{55FD4B58-FEEE-4A82-BA6E-CFF2824D6F50}"/>
          </ac:picMkLst>
        </pc:picChg>
      </pc:sldChg>
      <pc:sldChg chg="modSp">
        <pc:chgData name="Izzy Tooke" userId="S::i.tooke@yorksj.ac.uk::0d14795e-1514-432d-97a8-9ef91e61a800" providerId="AD" clId="Web-{06F15381-7100-4D89-94F1-C0D353E685EF}" dt="2021-11-19T12:03:47.160" v="1" actId="20577"/>
        <pc:sldMkLst>
          <pc:docMk/>
          <pc:sldMk cId="32510493" sldId="342"/>
        </pc:sldMkLst>
        <pc:spChg chg="mod">
          <ac:chgData name="Izzy Tooke" userId="S::i.tooke@yorksj.ac.uk::0d14795e-1514-432d-97a8-9ef91e61a800" providerId="AD" clId="Web-{06F15381-7100-4D89-94F1-C0D353E685EF}" dt="2021-11-19T12:03:47.160" v="1" actId="20577"/>
          <ac:spMkLst>
            <pc:docMk/>
            <pc:sldMk cId="32510493" sldId="342"/>
            <ac:spMk id="3" creationId="{B935D9CA-1062-46A5-B398-221A6FDCCA98}"/>
          </ac:spMkLst>
        </pc:spChg>
      </pc:sldChg>
      <pc:sldChg chg="addSp modSp">
        <pc:chgData name="Izzy Tooke" userId="S::i.tooke@yorksj.ac.uk::0d14795e-1514-432d-97a8-9ef91e61a800" providerId="AD" clId="Web-{06F15381-7100-4D89-94F1-C0D353E685EF}" dt="2021-11-19T12:05:35.303" v="15"/>
        <pc:sldMkLst>
          <pc:docMk/>
          <pc:sldMk cId="4093750928" sldId="347"/>
        </pc:sldMkLst>
        <pc:picChg chg="add mod ord">
          <ac:chgData name="Izzy Tooke" userId="S::i.tooke@yorksj.ac.uk::0d14795e-1514-432d-97a8-9ef91e61a800" providerId="AD" clId="Web-{06F15381-7100-4D89-94F1-C0D353E685EF}" dt="2021-11-19T12:05:35.303" v="15"/>
          <ac:picMkLst>
            <pc:docMk/>
            <pc:sldMk cId="4093750928" sldId="347"/>
            <ac:picMk id="7" creationId="{42F1E113-A6C4-4E30-9EED-C8A53D046959}"/>
          </ac:picMkLst>
        </pc:picChg>
      </pc:sldChg>
    </pc:docChg>
  </pc:docChgLst>
  <pc:docChgLst>
    <pc:chgData name="jessica.darnell" userId="S::jessica.darnell_bishopg.ac.uk#ext#@yorksj.onmicrosoft.com::c5f042d7-4bab-48fc-b376-3466d23ab4c0" providerId="AD" clId="Web-{F52F3795-9B41-4194-99A9-0289630FF9DC}"/>
    <pc:docChg chg="addSld modSld">
      <pc:chgData name="jessica.darnell" userId="S::jessica.darnell_bishopg.ac.uk#ext#@yorksj.onmicrosoft.com::c5f042d7-4bab-48fc-b376-3466d23ab4c0" providerId="AD" clId="Web-{F52F3795-9B41-4194-99A9-0289630FF9DC}" dt="2021-11-19T11:50:54.268" v="15" actId="1076"/>
      <pc:docMkLst>
        <pc:docMk/>
      </pc:docMkLst>
      <pc:sldChg chg="modSp">
        <pc:chgData name="jessica.darnell" userId="S::jessica.darnell_bishopg.ac.uk#ext#@yorksj.onmicrosoft.com::c5f042d7-4bab-48fc-b376-3466d23ab4c0" providerId="AD" clId="Web-{F52F3795-9B41-4194-99A9-0289630FF9DC}" dt="2021-11-19T11:49:29.044" v="1" actId="1076"/>
        <pc:sldMkLst>
          <pc:docMk/>
          <pc:sldMk cId="746412283" sldId="351"/>
        </pc:sldMkLst>
        <pc:picChg chg="mod">
          <ac:chgData name="jessica.darnell" userId="S::jessica.darnell_bishopg.ac.uk#ext#@yorksj.onmicrosoft.com::c5f042d7-4bab-48fc-b376-3466d23ab4c0" providerId="AD" clId="Web-{F52F3795-9B41-4194-99A9-0289630FF9DC}" dt="2021-11-19T11:49:29.044" v="1" actId="1076"/>
          <ac:picMkLst>
            <pc:docMk/>
            <pc:sldMk cId="746412283" sldId="351"/>
            <ac:picMk id="8" creationId="{7584B383-8099-4164-81B6-74BBB87A0ECB}"/>
          </ac:picMkLst>
        </pc:picChg>
        <pc:picChg chg="mod">
          <ac:chgData name="jessica.darnell" userId="S::jessica.darnell_bishopg.ac.uk#ext#@yorksj.onmicrosoft.com::c5f042d7-4bab-48fc-b376-3466d23ab4c0" providerId="AD" clId="Web-{F52F3795-9B41-4194-99A9-0289630FF9DC}" dt="2021-11-19T11:49:27.356" v="0" actId="1076"/>
          <ac:picMkLst>
            <pc:docMk/>
            <pc:sldMk cId="746412283" sldId="351"/>
            <ac:picMk id="9" creationId="{56BD510A-CB11-4110-A72B-C3262D6DF881}"/>
          </ac:picMkLst>
        </pc:picChg>
      </pc:sldChg>
      <pc:sldChg chg="addSp delSp modSp new">
        <pc:chgData name="jessica.darnell" userId="S::jessica.darnell_bishopg.ac.uk#ext#@yorksj.onmicrosoft.com::c5f042d7-4bab-48fc-b376-3466d23ab4c0" providerId="AD" clId="Web-{F52F3795-9B41-4194-99A9-0289630FF9DC}" dt="2021-11-19T11:50:54.268" v="15" actId="1076"/>
        <pc:sldMkLst>
          <pc:docMk/>
          <pc:sldMk cId="219898219" sldId="358"/>
        </pc:sldMkLst>
        <pc:spChg chg="del">
          <ac:chgData name="jessica.darnell" userId="S::jessica.darnell_bishopg.ac.uk#ext#@yorksj.onmicrosoft.com::c5f042d7-4bab-48fc-b376-3466d23ab4c0" providerId="AD" clId="Web-{F52F3795-9B41-4194-99A9-0289630FF9DC}" dt="2021-11-19T11:49:52.076" v="3"/>
          <ac:spMkLst>
            <pc:docMk/>
            <pc:sldMk cId="219898219" sldId="358"/>
            <ac:spMk id="2" creationId="{B8C2432D-3B6C-4B96-851E-B20EC477F5E7}"/>
          </ac:spMkLst>
        </pc:spChg>
        <pc:spChg chg="del">
          <ac:chgData name="jessica.darnell" userId="S::jessica.darnell_bishopg.ac.uk#ext#@yorksj.onmicrosoft.com::c5f042d7-4bab-48fc-b376-3466d23ab4c0" providerId="AD" clId="Web-{F52F3795-9B41-4194-99A9-0289630FF9DC}" dt="2021-11-19T11:49:54.045" v="4"/>
          <ac:spMkLst>
            <pc:docMk/>
            <pc:sldMk cId="219898219" sldId="358"/>
            <ac:spMk id="3" creationId="{8DBFD48B-6A18-48DD-A0D1-CD03A8C42505}"/>
          </ac:spMkLst>
        </pc:spChg>
        <pc:picChg chg="add mod modCrop">
          <ac:chgData name="jessica.darnell" userId="S::jessica.darnell_bishopg.ac.uk#ext#@yorksj.onmicrosoft.com::c5f042d7-4bab-48fc-b376-3466d23ab4c0" providerId="AD" clId="Web-{F52F3795-9B41-4194-99A9-0289630FF9DC}" dt="2021-11-19T11:50:54.268" v="15" actId="1076"/>
          <ac:picMkLst>
            <pc:docMk/>
            <pc:sldMk cId="219898219" sldId="358"/>
            <ac:picMk id="6" creationId="{49C33CE2-968B-413D-A2A0-07AE4DA11F55}"/>
          </ac:picMkLst>
        </pc:picChg>
      </pc:sldChg>
    </pc:docChg>
  </pc:docChgLst>
  <pc:docChgLst>
    <pc:chgData name="Izzy Tooke" userId="S::i.tooke@yorksj.ac.uk::0d14795e-1514-432d-97a8-9ef91e61a800" providerId="AD" clId="Web-{0BEC7617-3530-4E65-AF0C-0A30F30064A7}"/>
    <pc:docChg chg="addSld modSld sldOrd">
      <pc:chgData name="Izzy Tooke" userId="S::i.tooke@yorksj.ac.uk::0d14795e-1514-432d-97a8-9ef91e61a800" providerId="AD" clId="Web-{0BEC7617-3530-4E65-AF0C-0A30F30064A7}" dt="2021-11-22T13:58:50.604" v="28" actId="1076"/>
      <pc:docMkLst>
        <pc:docMk/>
      </pc:docMkLst>
      <pc:sldChg chg="modSp">
        <pc:chgData name="Izzy Tooke" userId="S::i.tooke@yorksj.ac.uk::0d14795e-1514-432d-97a8-9ef91e61a800" providerId="AD" clId="Web-{0BEC7617-3530-4E65-AF0C-0A30F30064A7}" dt="2021-11-22T13:57:21.505" v="9" actId="20577"/>
        <pc:sldMkLst>
          <pc:docMk/>
          <pc:sldMk cId="266318121" sldId="345"/>
        </pc:sldMkLst>
        <pc:spChg chg="mod">
          <ac:chgData name="Izzy Tooke" userId="S::i.tooke@yorksj.ac.uk::0d14795e-1514-432d-97a8-9ef91e61a800" providerId="AD" clId="Web-{0BEC7617-3530-4E65-AF0C-0A30F30064A7}" dt="2021-11-22T13:57:21.505" v="9" actId="20577"/>
          <ac:spMkLst>
            <pc:docMk/>
            <pc:sldMk cId="266318121" sldId="345"/>
            <ac:spMk id="8" creationId="{74293471-354F-439E-A7AE-26D4900C08B6}"/>
          </ac:spMkLst>
        </pc:spChg>
      </pc:sldChg>
      <pc:sldChg chg="delSp modSp">
        <pc:chgData name="Izzy Tooke" userId="S::i.tooke@yorksj.ac.uk::0d14795e-1514-432d-97a8-9ef91e61a800" providerId="AD" clId="Web-{0BEC7617-3530-4E65-AF0C-0A30F30064A7}" dt="2021-11-22T13:58:10.180" v="18" actId="1076"/>
        <pc:sldMkLst>
          <pc:docMk/>
          <pc:sldMk cId="2014283266" sldId="350"/>
        </pc:sldMkLst>
        <pc:spChg chg="mod">
          <ac:chgData name="Izzy Tooke" userId="S::i.tooke@yorksj.ac.uk::0d14795e-1514-432d-97a8-9ef91e61a800" providerId="AD" clId="Web-{0BEC7617-3530-4E65-AF0C-0A30F30064A7}" dt="2021-11-22T13:58:10.180" v="18" actId="1076"/>
          <ac:spMkLst>
            <pc:docMk/>
            <pc:sldMk cId="2014283266" sldId="350"/>
            <ac:spMk id="8" creationId="{F23F9547-11AA-41DC-9C56-6A8C28BFF339}"/>
          </ac:spMkLst>
        </pc:spChg>
        <pc:spChg chg="del">
          <ac:chgData name="Izzy Tooke" userId="S::i.tooke@yorksj.ac.uk::0d14795e-1514-432d-97a8-9ef91e61a800" providerId="AD" clId="Web-{0BEC7617-3530-4E65-AF0C-0A30F30064A7}" dt="2021-11-22T13:57:46.694" v="12"/>
          <ac:spMkLst>
            <pc:docMk/>
            <pc:sldMk cId="2014283266" sldId="350"/>
            <ac:spMk id="11" creationId="{6317FFDF-D00F-4068-8343-8A97DB16768A}"/>
          </ac:spMkLst>
        </pc:spChg>
        <pc:picChg chg="del">
          <ac:chgData name="Izzy Tooke" userId="S::i.tooke@yorksj.ac.uk::0d14795e-1514-432d-97a8-9ef91e61a800" providerId="AD" clId="Web-{0BEC7617-3530-4E65-AF0C-0A30F30064A7}" dt="2021-11-22T13:57:44.616" v="11"/>
          <ac:picMkLst>
            <pc:docMk/>
            <pc:sldMk cId="2014283266" sldId="350"/>
            <ac:picMk id="6" creationId="{0F7D5A32-53FE-4817-B7A9-985C1C6EC7DD}"/>
          </ac:picMkLst>
        </pc:picChg>
        <pc:picChg chg="mod">
          <ac:chgData name="Izzy Tooke" userId="S::i.tooke@yorksj.ac.uk::0d14795e-1514-432d-97a8-9ef91e61a800" providerId="AD" clId="Web-{0BEC7617-3530-4E65-AF0C-0A30F30064A7}" dt="2021-11-22T13:57:55.257" v="15" actId="1076"/>
          <ac:picMkLst>
            <pc:docMk/>
            <pc:sldMk cId="2014283266" sldId="350"/>
            <ac:picMk id="7" creationId="{65929732-ABAE-49D2-860A-FBCAA23728C7}"/>
          </ac:picMkLst>
        </pc:picChg>
      </pc:sldChg>
      <pc:sldChg chg="delSp modSp add ord replId">
        <pc:chgData name="Izzy Tooke" userId="S::i.tooke@yorksj.ac.uk::0d14795e-1514-432d-97a8-9ef91e61a800" providerId="AD" clId="Web-{0BEC7617-3530-4E65-AF0C-0A30F30064A7}" dt="2021-11-22T13:58:50.604" v="28" actId="1076"/>
        <pc:sldMkLst>
          <pc:docMk/>
          <pc:sldMk cId="4249013029" sldId="359"/>
        </pc:sldMkLst>
        <pc:spChg chg="del">
          <ac:chgData name="Izzy Tooke" userId="S::i.tooke@yorksj.ac.uk::0d14795e-1514-432d-97a8-9ef91e61a800" providerId="AD" clId="Web-{0BEC7617-3530-4E65-AF0C-0A30F30064A7}" dt="2021-11-22T13:58:27.900" v="21"/>
          <ac:spMkLst>
            <pc:docMk/>
            <pc:sldMk cId="4249013029" sldId="359"/>
            <ac:spMk id="8" creationId="{F23F9547-11AA-41DC-9C56-6A8C28BFF339}"/>
          </ac:spMkLst>
        </pc:spChg>
        <pc:spChg chg="mod">
          <ac:chgData name="Izzy Tooke" userId="S::i.tooke@yorksj.ac.uk::0d14795e-1514-432d-97a8-9ef91e61a800" providerId="AD" clId="Web-{0BEC7617-3530-4E65-AF0C-0A30F30064A7}" dt="2021-11-22T13:58:50.604" v="28" actId="1076"/>
          <ac:spMkLst>
            <pc:docMk/>
            <pc:sldMk cId="4249013029" sldId="359"/>
            <ac:spMk id="11" creationId="{6317FFDF-D00F-4068-8343-8A97DB16768A}"/>
          </ac:spMkLst>
        </pc:spChg>
        <pc:picChg chg="mod">
          <ac:chgData name="Izzy Tooke" userId="S::i.tooke@yorksj.ac.uk::0d14795e-1514-432d-97a8-9ef91e61a800" providerId="AD" clId="Web-{0BEC7617-3530-4E65-AF0C-0A30F30064A7}" dt="2021-11-22T13:58:47.354" v="27" actId="1076"/>
          <ac:picMkLst>
            <pc:docMk/>
            <pc:sldMk cId="4249013029" sldId="359"/>
            <ac:picMk id="6" creationId="{0F7D5A32-53FE-4817-B7A9-985C1C6EC7DD}"/>
          </ac:picMkLst>
        </pc:picChg>
        <pc:picChg chg="del">
          <ac:chgData name="Izzy Tooke" userId="S::i.tooke@yorksj.ac.uk::0d14795e-1514-432d-97a8-9ef91e61a800" providerId="AD" clId="Web-{0BEC7617-3530-4E65-AF0C-0A30F30064A7}" dt="2021-11-22T13:58:26.056" v="20"/>
          <ac:picMkLst>
            <pc:docMk/>
            <pc:sldMk cId="4249013029" sldId="359"/>
            <ac:picMk id="7" creationId="{65929732-ABAE-49D2-860A-FBCAA23728C7}"/>
          </ac:picMkLst>
        </pc:picChg>
      </pc:sldChg>
    </pc:docChg>
  </pc:docChgLst>
  <pc:docChgLst>
    <pc:chgData name="Louisa Dobson" userId="S::l.dobson@yorksj.ac.uk::367d6a98-8dc3-4eb5-a180-2099b272716b" providerId="AD" clId="Web-{0D2E7819-1952-4A67-A70D-6F587AD4A9EB}"/>
    <pc:docChg chg="modSld">
      <pc:chgData name="Louisa Dobson" userId="S::l.dobson@yorksj.ac.uk::367d6a98-8dc3-4eb5-a180-2099b272716b" providerId="AD" clId="Web-{0D2E7819-1952-4A67-A70D-6F587AD4A9EB}" dt="2021-11-11T12:42:00.324" v="316" actId="20577"/>
      <pc:docMkLst>
        <pc:docMk/>
      </pc:docMkLst>
      <pc:sldChg chg="addSp delSp modSp">
        <pc:chgData name="Louisa Dobson" userId="S::l.dobson@yorksj.ac.uk::367d6a98-8dc3-4eb5-a180-2099b272716b" providerId="AD" clId="Web-{0D2E7819-1952-4A67-A70D-6F587AD4A9EB}" dt="2021-11-11T12:42:00.324" v="316" actId="20577"/>
        <pc:sldMkLst>
          <pc:docMk/>
          <pc:sldMk cId="266318121" sldId="345"/>
        </pc:sldMkLst>
        <pc:spChg chg="del">
          <ac:chgData name="Louisa Dobson" userId="S::l.dobson@yorksj.ac.uk::367d6a98-8dc3-4eb5-a180-2099b272716b" providerId="AD" clId="Web-{0D2E7819-1952-4A67-A70D-6F587AD4A9EB}" dt="2021-11-11T12:35:06.548" v="0"/>
          <ac:spMkLst>
            <pc:docMk/>
            <pc:sldMk cId="266318121" sldId="345"/>
            <ac:spMk id="3" creationId="{9F6050BC-09EF-4C53-B315-0C7C598CC3DC}"/>
          </ac:spMkLst>
        </pc:spChg>
        <pc:spChg chg="add mod">
          <ac:chgData name="Louisa Dobson" userId="S::l.dobson@yorksj.ac.uk::367d6a98-8dc3-4eb5-a180-2099b272716b" providerId="AD" clId="Web-{0D2E7819-1952-4A67-A70D-6F587AD4A9EB}" dt="2021-11-11T12:42:00.324" v="316" actId="20577"/>
          <ac:spMkLst>
            <pc:docMk/>
            <pc:sldMk cId="266318121" sldId="345"/>
            <ac:spMk id="8" creationId="{74293471-354F-439E-A7AE-26D4900C08B6}"/>
          </ac:spMkLst>
        </pc:spChg>
        <pc:picChg chg="add del mod ord">
          <ac:chgData name="Louisa Dobson" userId="S::l.dobson@yorksj.ac.uk::367d6a98-8dc3-4eb5-a180-2099b272716b" providerId="AD" clId="Web-{0D2E7819-1952-4A67-A70D-6F587AD4A9EB}" dt="2021-11-11T12:35:28.148" v="5"/>
          <ac:picMkLst>
            <pc:docMk/>
            <pc:sldMk cId="266318121" sldId="345"/>
            <ac:picMk id="6" creationId="{7B325D9C-C24C-4369-8B47-5D279152B728}"/>
          </ac:picMkLst>
        </pc:picChg>
      </pc:sldChg>
    </pc:docChg>
  </pc:docChgLst>
  <pc:docChgLst>
    <pc:chgData name="jessica.darnell" userId="S::jessica.darnell_bishopg.ac.uk#ext#@yorksj.onmicrosoft.com::c5f042d7-4bab-48fc-b376-3466d23ab4c0" providerId="AD" clId="Web-{FB531DC6-53BD-431A-90CA-DC5B2437D750}"/>
    <pc:docChg chg="addSld modSld sldOrd">
      <pc:chgData name="jessica.darnell" userId="S::jessica.darnell_bishopg.ac.uk#ext#@yorksj.onmicrosoft.com::c5f042d7-4bab-48fc-b376-3466d23ab4c0" providerId="AD" clId="Web-{FB531DC6-53BD-431A-90CA-DC5B2437D750}" dt="2021-11-17T17:07:41.489" v="90" actId="1076"/>
      <pc:docMkLst>
        <pc:docMk/>
      </pc:docMkLst>
      <pc:sldChg chg="addSp delSp modSp new ord">
        <pc:chgData name="jessica.darnell" userId="S::jessica.darnell_bishopg.ac.uk#ext#@yorksj.onmicrosoft.com::c5f042d7-4bab-48fc-b376-3466d23ab4c0" providerId="AD" clId="Web-{FB531DC6-53BD-431A-90CA-DC5B2437D750}" dt="2021-11-17T17:07:41.489" v="90" actId="1076"/>
        <pc:sldMkLst>
          <pc:docMk/>
          <pc:sldMk cId="4093750928" sldId="347"/>
        </pc:sldMkLst>
        <pc:spChg chg="mod">
          <ac:chgData name="jessica.darnell" userId="S::jessica.darnell_bishopg.ac.uk#ext#@yorksj.onmicrosoft.com::c5f042d7-4bab-48fc-b376-3466d23ab4c0" providerId="AD" clId="Web-{FB531DC6-53BD-431A-90CA-DC5B2437D750}" dt="2021-11-17T11:54:19.311" v="42" actId="20577"/>
          <ac:spMkLst>
            <pc:docMk/>
            <pc:sldMk cId="4093750928" sldId="347"/>
            <ac:spMk id="2" creationId="{FF1BB142-5E15-403B-954F-C0B71F325664}"/>
          </ac:spMkLst>
        </pc:spChg>
        <pc:spChg chg="add del mod">
          <ac:chgData name="jessica.darnell" userId="S::jessica.darnell_bishopg.ac.uk#ext#@yorksj.onmicrosoft.com::c5f042d7-4bab-48fc-b376-3466d23ab4c0" providerId="AD" clId="Web-{FB531DC6-53BD-431A-90CA-DC5B2437D750}" dt="2021-11-17T17:07:39.707" v="89" actId="20577"/>
          <ac:spMkLst>
            <pc:docMk/>
            <pc:sldMk cId="4093750928" sldId="347"/>
            <ac:spMk id="3" creationId="{6C8AC862-08F9-4A37-8F19-9DC721F13664}"/>
          </ac:spMkLst>
        </pc:spChg>
        <pc:picChg chg="add mod">
          <ac:chgData name="jessica.darnell" userId="S::jessica.darnell_bishopg.ac.uk#ext#@yorksj.onmicrosoft.com::c5f042d7-4bab-48fc-b376-3466d23ab4c0" providerId="AD" clId="Web-{FB531DC6-53BD-431A-90CA-DC5B2437D750}" dt="2021-11-17T17:07:41.489" v="90" actId="1076"/>
          <ac:picMkLst>
            <pc:docMk/>
            <pc:sldMk cId="4093750928" sldId="347"/>
            <ac:picMk id="6" creationId="{84E54CE2-C5C4-4503-9964-9D5D24ECEDF5}"/>
          </ac:picMkLst>
        </pc:picChg>
        <pc:picChg chg="add del mod ord">
          <ac:chgData name="jessica.darnell" userId="S::jessica.darnell_bishopg.ac.uk#ext#@yorksj.onmicrosoft.com::c5f042d7-4bab-48fc-b376-3466d23ab4c0" providerId="AD" clId="Web-{FB531DC6-53BD-431A-90CA-DC5B2437D750}" dt="2021-11-17T11:54:15.717" v="20"/>
          <ac:picMkLst>
            <pc:docMk/>
            <pc:sldMk cId="4093750928" sldId="347"/>
            <ac:picMk id="6" creationId="{97382343-9770-4AEF-8352-703B47C47CFA}"/>
          </ac:picMkLst>
        </pc:picChg>
        <pc:picChg chg="add del mod">
          <ac:chgData name="jessica.darnell" userId="S::jessica.darnell_bishopg.ac.uk#ext#@yorksj.onmicrosoft.com::c5f042d7-4bab-48fc-b376-3466d23ab4c0" providerId="AD" clId="Web-{FB531DC6-53BD-431A-90CA-DC5B2437D750}" dt="2021-11-17T11:54:46.421" v="50"/>
          <ac:picMkLst>
            <pc:docMk/>
            <pc:sldMk cId="4093750928" sldId="347"/>
            <ac:picMk id="7" creationId="{6F944934-57C4-463F-A228-DB5A16B06A0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72" cy="498008"/>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sz="quarter" idx="1"/>
          </p:nvPr>
        </p:nvSpPr>
        <p:spPr>
          <a:xfrm>
            <a:off x="3851002" y="0"/>
            <a:ext cx="2945072" cy="498008"/>
          </a:xfrm>
          <a:prstGeom prst="rect">
            <a:avLst/>
          </a:prstGeom>
        </p:spPr>
        <p:txBody>
          <a:bodyPr vert="horz" lIns="92446" tIns="46223" rIns="92446" bIns="46223" rtlCol="0"/>
          <a:lstStyle>
            <a:lvl1pPr algn="r">
              <a:defRPr sz="1200"/>
            </a:lvl1pPr>
          </a:lstStyle>
          <a:p>
            <a:fld id="{E661B175-68C6-48D2-AB32-5394F776FF3F}" type="datetimeFigureOut">
              <a:rPr lang="en-GB" smtClean="0"/>
              <a:t>22/11/2021</a:t>
            </a:fld>
            <a:endParaRPr lang="en-GB"/>
          </a:p>
        </p:txBody>
      </p:sp>
      <p:sp>
        <p:nvSpPr>
          <p:cNvPr id="4" name="Footer Placeholder 3"/>
          <p:cNvSpPr>
            <a:spLocks noGrp="1"/>
          </p:cNvSpPr>
          <p:nvPr>
            <p:ph type="ftr" sz="quarter" idx="2"/>
          </p:nvPr>
        </p:nvSpPr>
        <p:spPr>
          <a:xfrm>
            <a:off x="0" y="9428630"/>
            <a:ext cx="2945072" cy="498008"/>
          </a:xfrm>
          <a:prstGeom prst="rect">
            <a:avLst/>
          </a:prstGeom>
        </p:spPr>
        <p:txBody>
          <a:bodyPr vert="horz" lIns="92446" tIns="46223" rIns="92446" bIns="46223" rtlCol="0" anchor="b"/>
          <a:lstStyle>
            <a:lvl1pPr algn="l">
              <a:defRPr sz="1200"/>
            </a:lvl1pPr>
          </a:lstStyle>
          <a:p>
            <a:endParaRPr lang="en-GB"/>
          </a:p>
        </p:txBody>
      </p:sp>
      <p:sp>
        <p:nvSpPr>
          <p:cNvPr id="5" name="Slide Number Placeholder 4"/>
          <p:cNvSpPr>
            <a:spLocks noGrp="1"/>
          </p:cNvSpPr>
          <p:nvPr>
            <p:ph type="sldNum" sz="quarter" idx="3"/>
          </p:nvPr>
        </p:nvSpPr>
        <p:spPr>
          <a:xfrm>
            <a:off x="3851002" y="9428630"/>
            <a:ext cx="2945072" cy="498008"/>
          </a:xfrm>
          <a:prstGeom prst="rect">
            <a:avLst/>
          </a:prstGeom>
        </p:spPr>
        <p:txBody>
          <a:bodyPr vert="horz" lIns="92446" tIns="46223" rIns="92446" bIns="46223" rtlCol="0" anchor="b"/>
          <a:lstStyle>
            <a:lvl1pPr algn="r">
              <a:defRPr sz="1200"/>
            </a:lvl1pPr>
          </a:lstStyle>
          <a:p>
            <a:fld id="{F9370E21-484D-4518-9C0D-7646A3B0DDA1}" type="slidenum">
              <a:rPr lang="en-GB" smtClean="0"/>
              <a:t>‹#›</a:t>
            </a:fld>
            <a:endParaRPr lang="en-GB"/>
          </a:p>
        </p:txBody>
      </p:sp>
    </p:spTree>
    <p:extLst>
      <p:ext uri="{BB962C8B-B14F-4D97-AF65-F5344CB8AC3E}">
        <p14:creationId xmlns:p14="http://schemas.microsoft.com/office/powerpoint/2010/main" val="2203988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2446" tIns="46223" rIns="92446" bIns="46223" rtlCol="0"/>
          <a:lstStyle>
            <a:lvl1pPr algn="r">
              <a:defRPr sz="1200"/>
            </a:lvl1pPr>
          </a:lstStyle>
          <a:p>
            <a:fld id="{C5226834-D287-CA41-911F-7EC25CC4E74E}" type="datetimeFigureOut">
              <a:rPr lang="en-US" smtClean="0"/>
              <a:t>11/22/2021</a:t>
            </a:fld>
            <a:endParaRPr lang="en-US"/>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79768" y="4777197"/>
            <a:ext cx="5438140" cy="3908614"/>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6"/>
            <a:ext cx="2945659" cy="49805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6"/>
            <a:ext cx="2945659" cy="498055"/>
          </a:xfrm>
          <a:prstGeom prst="rect">
            <a:avLst/>
          </a:prstGeom>
        </p:spPr>
        <p:txBody>
          <a:bodyPr vert="horz" lIns="92446" tIns="46223" rIns="92446" bIns="46223" rtlCol="0" anchor="b"/>
          <a:lstStyle>
            <a:lvl1pPr algn="r">
              <a:defRPr sz="1200"/>
            </a:lvl1pPr>
          </a:lstStyle>
          <a:p>
            <a:fld id="{B4EDA930-D670-D24C-B4AC-5F4DF7A7339F}" type="slidenum">
              <a:rPr lang="en-US" smtClean="0"/>
              <a:t>‹#›</a:t>
            </a:fld>
            <a:endParaRPr lang="en-US"/>
          </a:p>
        </p:txBody>
      </p:sp>
    </p:spTree>
    <p:extLst>
      <p:ext uri="{BB962C8B-B14F-4D97-AF65-F5344CB8AC3E}">
        <p14:creationId xmlns:p14="http://schemas.microsoft.com/office/powerpoint/2010/main" val="93619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7929" y="3190082"/>
            <a:ext cx="4706655" cy="2012158"/>
          </a:xfrm>
          <a:prstGeom prst="rect">
            <a:avLst/>
          </a:prstGeom>
        </p:spPr>
        <p:txBody>
          <a:bodyPr anchor="t" anchorCtr="0">
            <a:normAutofit/>
          </a:bodyPr>
          <a:lstStyle>
            <a:lvl1pPr algn="l">
              <a:lnSpc>
                <a:spcPts val="3495"/>
              </a:lnSpc>
              <a:defRPr sz="3600" b="0" i="0">
                <a:solidFill>
                  <a:schemeClr val="bg1"/>
                </a:solidFill>
                <a:latin typeface="Nunito Sans ExtraLight" charset="0"/>
                <a:ea typeface="Nunito Sans ExtraLight" charset="0"/>
                <a:cs typeface="Nunito Sans ExtraLight" charset="0"/>
              </a:defRPr>
            </a:lvl1pPr>
          </a:lstStyle>
          <a:p>
            <a:r>
              <a:rPr lang="en-US"/>
              <a:t>Click to edit Master title style</a:t>
            </a:r>
          </a:p>
        </p:txBody>
      </p:sp>
      <p:sp>
        <p:nvSpPr>
          <p:cNvPr id="3" name="Subtitle 2"/>
          <p:cNvSpPr>
            <a:spLocks noGrp="1"/>
          </p:cNvSpPr>
          <p:nvPr>
            <p:ph type="subTitle" idx="1"/>
          </p:nvPr>
        </p:nvSpPr>
        <p:spPr>
          <a:xfrm>
            <a:off x="807929" y="5202239"/>
            <a:ext cx="4706655" cy="650080"/>
          </a:xfrm>
          <a:prstGeom prst="rect">
            <a:avLst/>
          </a:prstGeom>
        </p:spPr>
        <p:txBody>
          <a:bodyPr anchor="b" anchorCtr="0">
            <a:normAutofit/>
          </a:bodyPr>
          <a:lstStyle>
            <a:lvl1pPr marL="0" indent="0" algn="l">
              <a:buNone/>
              <a:defRPr sz="1500" b="0" i="0">
                <a:solidFill>
                  <a:schemeClr val="bg1"/>
                </a:solidFill>
                <a:latin typeface="Nunito Sans ExtraLight" charset="0"/>
                <a:ea typeface="Nunito Sans ExtraLight" charset="0"/>
                <a:cs typeface="Nunito Sans ExtraLigh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7177958" y="5519093"/>
            <a:ext cx="1389845" cy="365125"/>
          </a:xfrm>
          <a:prstGeom prst="rect">
            <a:avLst/>
          </a:prstGeom>
        </p:spPr>
        <p:txBody>
          <a:bodyPr/>
          <a:lstStyle>
            <a:lvl1pPr>
              <a:defRPr sz="1500" b="0" i="0">
                <a:solidFill>
                  <a:schemeClr val="bg2"/>
                </a:solidFill>
                <a:latin typeface="Nunito Sans ExtraLight" charset="0"/>
                <a:ea typeface="Nunito Sans ExtraLight" charset="0"/>
                <a:cs typeface="Nunito Sans ExtraLight" charset="0"/>
              </a:defRPr>
            </a:lvl1pPr>
          </a:lstStyle>
          <a:p>
            <a:fld id="{E7E8F30B-9AEA-7349-A82A-A2CC7111C719}" type="datetime6">
              <a:rPr lang="en-GB" smtClean="0"/>
              <a:pPr/>
              <a:t>November 21</a:t>
            </a:fld>
            <a:endParaRPr lang="en-US"/>
          </a:p>
        </p:txBody>
      </p:sp>
    </p:spTree>
    <p:extLst>
      <p:ext uri="{BB962C8B-B14F-4D97-AF65-F5344CB8AC3E}">
        <p14:creationId xmlns:p14="http://schemas.microsoft.com/office/powerpoint/2010/main" val="21458919"/>
      </p:ext>
    </p:extLst>
  </p:cSld>
  <p:clrMapOvr>
    <a:masterClrMapping/>
  </p:clrMapOvr>
  <p:extLst>
    <p:ext uri="{DCECCB84-F9BA-43D5-87BE-67443E8EF086}">
      <p15:sldGuideLst xmlns:p15="http://schemas.microsoft.com/office/powerpoint/2012/main">
        <p15:guide id="1" orient="horz" pos="3612"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2679" y="1116282"/>
            <a:ext cx="7601861" cy="574407"/>
          </a:xfrm>
          <a:prstGeom prst="rect">
            <a:avLst/>
          </a:prstGeom>
        </p:spPr>
        <p:txBody>
          <a:bodyPr anchor="t" anchorCtr="0">
            <a:normAutofit/>
          </a:bodyPr>
          <a:lstStyle>
            <a:lvl1pPr>
              <a:defRPr sz="2400">
                <a:solidFill>
                  <a:schemeClr val="accent1"/>
                </a:solidFill>
              </a:defRPr>
            </a:lvl1pPr>
          </a:lstStyle>
          <a:p>
            <a:r>
              <a:rPr lang="en-US"/>
              <a:t>Click to edit Master title style</a:t>
            </a:r>
          </a:p>
        </p:txBody>
      </p:sp>
      <p:sp>
        <p:nvSpPr>
          <p:cNvPr id="3" name="Content Placeholder 2"/>
          <p:cNvSpPr>
            <a:spLocks noGrp="1"/>
          </p:cNvSpPr>
          <p:nvPr>
            <p:ph idx="1"/>
          </p:nvPr>
        </p:nvSpPr>
        <p:spPr>
          <a:xfrm>
            <a:off x="792679" y="1825625"/>
            <a:ext cx="7601861" cy="3336684"/>
          </a:xfrm>
          <a:prstGeom prst="rect">
            <a:avLst/>
          </a:prstGeom>
        </p:spPr>
        <p:txBody>
          <a:bodyPr/>
          <a:lstStyle>
            <a:lvl1pPr>
              <a:buClr>
                <a:schemeClr val="bg2"/>
              </a:buClr>
              <a:defRPr sz="1500">
                <a:solidFill>
                  <a:schemeClr val="tx2"/>
                </a:solidFill>
              </a:defRPr>
            </a:lvl1pPr>
            <a:lvl2pPr>
              <a:buClr>
                <a:schemeClr val="bg2"/>
              </a:buClr>
              <a:defRPr sz="1350">
                <a:solidFill>
                  <a:schemeClr val="tx2"/>
                </a:solidFill>
              </a:defRPr>
            </a:lvl2pPr>
            <a:lvl3pPr>
              <a:buClr>
                <a:schemeClr val="bg2"/>
              </a:buClr>
              <a:defRPr sz="1200">
                <a:solidFill>
                  <a:schemeClr val="tx2"/>
                </a:solidFill>
              </a:defRPr>
            </a:lvl3pPr>
            <a:lvl4pPr>
              <a:buClr>
                <a:schemeClr val="bg2"/>
              </a:buClr>
              <a:defRPr sz="1050">
                <a:solidFill>
                  <a:schemeClr val="tx2"/>
                </a:solidFill>
              </a:defRPr>
            </a:lvl4pPr>
            <a:lvl5pPr>
              <a:buClr>
                <a:schemeClr val="bg2"/>
              </a:buClr>
              <a:defRPr sz="9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53740" y="5961365"/>
            <a:ext cx="1058632" cy="301756"/>
          </a:xfrm>
          <a:prstGeom prst="rect">
            <a:avLst/>
          </a:prstGeom>
        </p:spPr>
        <p:txBody>
          <a:bodyPr/>
          <a:lstStyle>
            <a:lvl1pPr>
              <a:defRPr sz="975">
                <a:solidFill>
                  <a:schemeClr val="accent1"/>
                </a:solidFill>
              </a:defRPr>
            </a:lvl1pPr>
          </a:lstStyle>
          <a:p>
            <a:fld id="{C5548DD3-738A-9447-8261-8BD93A6F6FB2}" type="datetime6">
              <a:rPr lang="en-GB" smtClean="0"/>
              <a:pPr/>
              <a:t>November 21</a:t>
            </a:fld>
            <a:endParaRPr lang="en-US"/>
          </a:p>
        </p:txBody>
      </p:sp>
      <p:sp>
        <p:nvSpPr>
          <p:cNvPr id="5" name="Footer Placeholder 4"/>
          <p:cNvSpPr>
            <a:spLocks noGrp="1"/>
          </p:cNvSpPr>
          <p:nvPr>
            <p:ph type="ftr" sz="quarter" idx="11"/>
          </p:nvPr>
        </p:nvSpPr>
        <p:spPr>
          <a:xfrm>
            <a:off x="5699056" y="5961365"/>
            <a:ext cx="1907849" cy="301756"/>
          </a:xfrm>
          <a:prstGeom prst="rect">
            <a:avLst/>
          </a:prstGeom>
        </p:spPr>
        <p:txBody>
          <a:bodyPr/>
          <a:lstStyle>
            <a:lvl1pPr algn="l">
              <a:defRPr sz="975">
                <a:solidFill>
                  <a:schemeClr val="accent1"/>
                </a:solidFill>
              </a:defRPr>
            </a:lvl1pPr>
          </a:lstStyle>
          <a:p>
            <a:r>
              <a:rPr lang="en-US"/>
              <a:t>Thriving lives for service children  </a:t>
            </a:r>
          </a:p>
        </p:txBody>
      </p:sp>
      <p:cxnSp>
        <p:nvCxnSpPr>
          <p:cNvPr id="8" name="Straight Connector 7"/>
          <p:cNvCxnSpPr/>
          <p:nvPr userDrawn="1"/>
        </p:nvCxnSpPr>
        <p:spPr>
          <a:xfrm>
            <a:off x="7559412" y="6026181"/>
            <a:ext cx="0" cy="12829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282584"/>
      </p:ext>
    </p:extLst>
  </p:cSld>
  <p:clrMapOvr>
    <a:masterClrMapping/>
  </p:clrMapOvr>
  <p:extLst>
    <p:ext uri="{DCECCB84-F9BA-43D5-87BE-67443E8EF086}">
      <p15:sldGuideLst xmlns:p15="http://schemas.microsoft.com/office/powerpoint/2012/main">
        <p15:guide id="1" orient="horz" pos="3861"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55608"/>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p:txStyles>
    <p:titleStyle>
      <a:lvl1pPr algn="l" defTabSz="685800" rtl="0" eaLnBrk="1" latinLnBrk="0" hangingPunct="1">
        <a:lnSpc>
          <a:spcPct val="90000"/>
        </a:lnSpc>
        <a:spcBef>
          <a:spcPct val="0"/>
        </a:spcBef>
        <a:buNone/>
        <a:defRPr sz="3000" b="0" i="0" kern="1200">
          <a:solidFill>
            <a:schemeClr val="accent1"/>
          </a:solidFill>
          <a:latin typeface="Nunito Sans ExtraLight" charset="0"/>
          <a:ea typeface="Nunito Sans ExtraLight" charset="0"/>
          <a:cs typeface="Nunito Sans ExtraLight"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2"/>
          </a:solidFill>
          <a:latin typeface="Nunito Sans Light" charset="0"/>
          <a:ea typeface="Nunito Sans Light" charset="0"/>
          <a:cs typeface="Nunito Sans Light" charset="0"/>
        </a:defRPr>
      </a:lvl1pPr>
      <a:lvl2pPr marL="514350" indent="-171450" algn="l" defTabSz="685800" rtl="0" eaLnBrk="1" latinLnBrk="0" hangingPunct="1">
        <a:lnSpc>
          <a:spcPct val="90000"/>
        </a:lnSpc>
        <a:spcBef>
          <a:spcPts val="375"/>
        </a:spcBef>
        <a:buFont typeface="Arial"/>
        <a:buChar char="•"/>
        <a:defRPr sz="1800" b="0" i="0" kern="1200">
          <a:solidFill>
            <a:schemeClr val="tx2"/>
          </a:solidFill>
          <a:latin typeface="Nunito Sans Light" charset="0"/>
          <a:ea typeface="Nunito Sans Light" charset="0"/>
          <a:cs typeface="Nunito Sans Light" charset="0"/>
        </a:defRPr>
      </a:lvl2pPr>
      <a:lvl3pPr marL="857250" indent="-171450" algn="l" defTabSz="685800" rtl="0" eaLnBrk="1" latinLnBrk="0" hangingPunct="1">
        <a:lnSpc>
          <a:spcPct val="90000"/>
        </a:lnSpc>
        <a:spcBef>
          <a:spcPts val="375"/>
        </a:spcBef>
        <a:buFont typeface="Arial"/>
        <a:buChar char="•"/>
        <a:defRPr sz="1500" b="0" i="0" kern="1200">
          <a:solidFill>
            <a:schemeClr val="tx2"/>
          </a:solidFill>
          <a:latin typeface="Nunito Sans Light" charset="0"/>
          <a:ea typeface="Nunito Sans Light" charset="0"/>
          <a:cs typeface="Nunito Sans Light" charset="0"/>
        </a:defRPr>
      </a:lvl3pPr>
      <a:lvl4pPr marL="1200150" indent="-171450" algn="l" defTabSz="685800" rtl="0" eaLnBrk="1" latinLnBrk="0" hangingPunct="1">
        <a:lnSpc>
          <a:spcPct val="90000"/>
        </a:lnSpc>
        <a:spcBef>
          <a:spcPts val="375"/>
        </a:spcBef>
        <a:buFont typeface="Arial"/>
        <a:buChar char="•"/>
        <a:defRPr sz="1350" b="0" i="0" kern="1200">
          <a:solidFill>
            <a:schemeClr val="tx2"/>
          </a:solidFill>
          <a:latin typeface="Nunito Sans Light" charset="0"/>
          <a:ea typeface="Nunito Sans Light" charset="0"/>
          <a:cs typeface="Nunito Sans Light" charset="0"/>
        </a:defRPr>
      </a:lvl4pPr>
      <a:lvl5pPr marL="1543050" indent="-171450" algn="l" defTabSz="685800" rtl="0" eaLnBrk="1" latinLnBrk="0" hangingPunct="1">
        <a:lnSpc>
          <a:spcPct val="90000"/>
        </a:lnSpc>
        <a:spcBef>
          <a:spcPts val="375"/>
        </a:spcBef>
        <a:buFont typeface="Arial"/>
        <a:buChar char="•"/>
        <a:defRPr sz="1350" b="0" i="0" kern="1200">
          <a:solidFill>
            <a:schemeClr val="tx2"/>
          </a:solidFill>
          <a:latin typeface="Nunito Sans Light" charset="0"/>
          <a:ea typeface="Nunito Sans Light" charset="0"/>
          <a:cs typeface="Nunito Sans Light"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DRRKuE2xfaI"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yCodOUuwEf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7345-9314-4EB0-9533-E0F2DC29FE94}"/>
              </a:ext>
            </a:extLst>
          </p:cNvPr>
          <p:cNvSpPr>
            <a:spLocks noGrp="1"/>
          </p:cNvSpPr>
          <p:nvPr>
            <p:ph type="ctrTitle"/>
          </p:nvPr>
        </p:nvSpPr>
        <p:spPr>
          <a:xfrm>
            <a:off x="807929" y="3190082"/>
            <a:ext cx="7166676" cy="2004248"/>
          </a:xfrm>
        </p:spPr>
        <p:txBody>
          <a:bodyPr lIns="91440" tIns="45720" rIns="91440" bIns="45720" anchor="t" anchorCtr="0">
            <a:normAutofit/>
          </a:bodyPr>
          <a:lstStyle/>
          <a:p>
            <a:r>
              <a:rPr lang="en-US">
                <a:latin typeface="Nunito Sans ExtraLight"/>
              </a:rPr>
              <a:t>Creative Forces Day Events, A shared experience: How we worked collaboratively to plan and deliver</a:t>
            </a:r>
            <a:endParaRPr lang="en-US"/>
          </a:p>
        </p:txBody>
      </p:sp>
      <p:sp>
        <p:nvSpPr>
          <p:cNvPr id="3" name="Subtitle 2">
            <a:extLst>
              <a:ext uri="{FF2B5EF4-FFF2-40B4-BE49-F238E27FC236}">
                <a16:creationId xmlns:a16="http://schemas.microsoft.com/office/drawing/2014/main" id="{B935D9CA-1062-46A5-B398-221A6FDCCA98}"/>
              </a:ext>
            </a:extLst>
          </p:cNvPr>
          <p:cNvSpPr>
            <a:spLocks noGrp="1"/>
          </p:cNvSpPr>
          <p:nvPr>
            <p:ph type="subTitle" idx="1"/>
          </p:nvPr>
        </p:nvSpPr>
        <p:spPr>
          <a:xfrm>
            <a:off x="807929" y="5202239"/>
            <a:ext cx="5616308" cy="942751"/>
          </a:xfrm>
        </p:spPr>
        <p:txBody>
          <a:bodyPr lIns="91440" tIns="45720" rIns="91440" bIns="45720" anchor="b" anchorCtr="0">
            <a:normAutofit fontScale="92500"/>
          </a:bodyPr>
          <a:lstStyle/>
          <a:p>
            <a:r>
              <a:rPr lang="en-US">
                <a:latin typeface="Nunito Sans ExtraLight"/>
              </a:rPr>
              <a:t>Jessica Darnell, Strategic Projects Manager, </a:t>
            </a:r>
            <a:r>
              <a:rPr lang="en-US" err="1">
                <a:latin typeface="Nunito Sans ExtraLight"/>
              </a:rPr>
              <a:t>LiNCHigher</a:t>
            </a:r>
            <a:r>
              <a:rPr lang="en-US">
                <a:latin typeface="Nunito Sans ExtraLight"/>
              </a:rPr>
              <a:t> Uni Connect </a:t>
            </a:r>
            <a:endParaRPr lang="en-US"/>
          </a:p>
          <a:p>
            <a:r>
              <a:rPr lang="en-US">
                <a:latin typeface="Nunito Sans ExtraLight"/>
              </a:rPr>
              <a:t>Louisa Dobson, </a:t>
            </a:r>
            <a:r>
              <a:rPr lang="en-US" err="1">
                <a:latin typeface="Nunito Sans ExtraLight"/>
              </a:rPr>
              <a:t>Programme</a:t>
            </a:r>
            <a:r>
              <a:rPr lang="en-US">
                <a:latin typeface="Nunito Sans ExtraLight"/>
              </a:rPr>
              <a:t> Manager, </a:t>
            </a:r>
            <a:r>
              <a:rPr lang="en-US" err="1">
                <a:latin typeface="Nunito Sans ExtraLight"/>
              </a:rPr>
              <a:t>FutureHY</a:t>
            </a:r>
            <a:r>
              <a:rPr lang="en-US">
                <a:latin typeface="Nunito Sans ExtraLight"/>
              </a:rPr>
              <a:t> Uni Connect  </a:t>
            </a:r>
          </a:p>
          <a:p>
            <a:r>
              <a:rPr lang="en-US">
                <a:latin typeface="Nunito Sans ExtraLight"/>
              </a:rPr>
              <a:t>Izzy Tooke, Communications Officer, </a:t>
            </a:r>
            <a:r>
              <a:rPr lang="en-US" err="1">
                <a:latin typeface="Nunito Sans ExtraLight"/>
              </a:rPr>
              <a:t>FutureHY</a:t>
            </a:r>
            <a:r>
              <a:rPr lang="en-US">
                <a:latin typeface="Nunito Sans ExtraLight"/>
              </a:rPr>
              <a:t> Uni Connect</a:t>
            </a:r>
          </a:p>
        </p:txBody>
      </p:sp>
      <p:sp>
        <p:nvSpPr>
          <p:cNvPr id="4" name="Date Placeholder 3">
            <a:extLst>
              <a:ext uri="{FF2B5EF4-FFF2-40B4-BE49-F238E27FC236}">
                <a16:creationId xmlns:a16="http://schemas.microsoft.com/office/drawing/2014/main" id="{F443BF6D-1771-439C-9CC5-F7DF75ADE359}"/>
              </a:ext>
            </a:extLst>
          </p:cNvPr>
          <p:cNvSpPr>
            <a:spLocks noGrp="1"/>
          </p:cNvSpPr>
          <p:nvPr>
            <p:ph type="dt" sz="half" idx="10"/>
          </p:nvPr>
        </p:nvSpPr>
        <p:spPr/>
        <p:txBody>
          <a:bodyPr/>
          <a:lstStyle/>
          <a:p>
            <a:fld id="{E7E8F30B-9AEA-7349-A82A-A2CC7111C719}" type="datetime6">
              <a:rPr lang="en-GB" smtClean="0"/>
              <a:pPr/>
              <a:t>November 21</a:t>
            </a:fld>
            <a:endParaRPr lang="en-US"/>
          </a:p>
        </p:txBody>
      </p:sp>
    </p:spTree>
    <p:extLst>
      <p:ext uri="{BB962C8B-B14F-4D97-AF65-F5344CB8AC3E}">
        <p14:creationId xmlns:p14="http://schemas.microsoft.com/office/powerpoint/2010/main" val="3251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D2061A-0A0E-48D4-A2A7-98FC6CE095B4}"/>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0BDC7111-8064-4D22-98FD-37FA5225D2C2}"/>
              </a:ext>
            </a:extLst>
          </p:cNvPr>
          <p:cNvSpPr>
            <a:spLocks noGrp="1"/>
          </p:cNvSpPr>
          <p:nvPr>
            <p:ph type="ftr" sz="quarter" idx="11"/>
          </p:nvPr>
        </p:nvSpPr>
        <p:spPr/>
        <p:txBody>
          <a:bodyPr/>
          <a:lstStyle/>
          <a:p>
            <a:r>
              <a:rPr lang="en-US"/>
              <a:t>Thriving lives for service children  </a:t>
            </a:r>
          </a:p>
        </p:txBody>
      </p:sp>
      <p:pic>
        <p:nvPicPr>
          <p:cNvPr id="6" name="Picture 6" descr="Graphical user interface, application, Word&#10;&#10;Description automatically generated">
            <a:extLst>
              <a:ext uri="{FF2B5EF4-FFF2-40B4-BE49-F238E27FC236}">
                <a16:creationId xmlns:a16="http://schemas.microsoft.com/office/drawing/2014/main" id="{0D0203D8-42D4-403F-AA43-47545B1B2F3E}"/>
              </a:ext>
            </a:extLst>
          </p:cNvPr>
          <p:cNvPicPr>
            <a:picLocks noChangeAspect="1"/>
          </p:cNvPicPr>
          <p:nvPr/>
        </p:nvPicPr>
        <p:blipFill rotWithShape="1">
          <a:blip r:embed="rId2"/>
          <a:srcRect l="66716" t="12861" r="17122" b="4462"/>
          <a:stretch/>
        </p:blipFill>
        <p:spPr>
          <a:xfrm>
            <a:off x="-3166" y="519938"/>
            <a:ext cx="3433989" cy="4924922"/>
          </a:xfrm>
          <a:prstGeom prst="rect">
            <a:avLst/>
          </a:prstGeom>
        </p:spPr>
      </p:pic>
      <p:pic>
        <p:nvPicPr>
          <p:cNvPr id="7" name="Picture 7" descr="Graphical user interface, application, Word&#10;&#10;Description automatically generated">
            <a:extLst>
              <a:ext uri="{FF2B5EF4-FFF2-40B4-BE49-F238E27FC236}">
                <a16:creationId xmlns:a16="http://schemas.microsoft.com/office/drawing/2014/main" id="{6C28714C-9576-49A7-B077-E7C30909DB3C}"/>
              </a:ext>
            </a:extLst>
          </p:cNvPr>
          <p:cNvPicPr>
            <a:picLocks noChangeAspect="1"/>
          </p:cNvPicPr>
          <p:nvPr/>
        </p:nvPicPr>
        <p:blipFill rotWithShape="1">
          <a:blip r:embed="rId3"/>
          <a:srcRect l="66349" t="15815" r="21594" b="9732"/>
          <a:stretch/>
        </p:blipFill>
        <p:spPr>
          <a:xfrm>
            <a:off x="3255770" y="519938"/>
            <a:ext cx="2847778" cy="4924861"/>
          </a:xfrm>
          <a:prstGeom prst="rect">
            <a:avLst/>
          </a:prstGeom>
        </p:spPr>
      </p:pic>
      <p:pic>
        <p:nvPicPr>
          <p:cNvPr id="8" name="Picture 8" descr="Graphical user interface, application, Word&#10;&#10;Description automatically generated">
            <a:extLst>
              <a:ext uri="{FF2B5EF4-FFF2-40B4-BE49-F238E27FC236}">
                <a16:creationId xmlns:a16="http://schemas.microsoft.com/office/drawing/2014/main" id="{68641351-D291-4A1B-BA78-2EDE622DE560}"/>
              </a:ext>
            </a:extLst>
          </p:cNvPr>
          <p:cNvPicPr>
            <a:picLocks noChangeAspect="1"/>
          </p:cNvPicPr>
          <p:nvPr/>
        </p:nvPicPr>
        <p:blipFill rotWithShape="1">
          <a:blip r:embed="rId4"/>
          <a:srcRect l="66798" t="12883" r="17930" b="10969"/>
          <a:stretch/>
        </p:blipFill>
        <p:spPr>
          <a:xfrm>
            <a:off x="5755341" y="709777"/>
            <a:ext cx="3362831" cy="4729078"/>
          </a:xfrm>
          <a:prstGeom prst="rect">
            <a:avLst/>
          </a:prstGeom>
        </p:spPr>
      </p:pic>
    </p:spTree>
    <p:extLst>
      <p:ext uri="{BB962C8B-B14F-4D97-AF65-F5344CB8AC3E}">
        <p14:creationId xmlns:p14="http://schemas.microsoft.com/office/powerpoint/2010/main" val="49924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7004D3-0B1B-4582-9482-5AEB2590561B}"/>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6D44AC0F-EB7C-4A54-B805-C83582BD36CF}"/>
              </a:ext>
            </a:extLst>
          </p:cNvPr>
          <p:cNvSpPr>
            <a:spLocks noGrp="1"/>
          </p:cNvSpPr>
          <p:nvPr>
            <p:ph type="ftr" sz="quarter" idx="11"/>
          </p:nvPr>
        </p:nvSpPr>
        <p:spPr/>
        <p:txBody>
          <a:bodyPr/>
          <a:lstStyle/>
          <a:p>
            <a:r>
              <a:rPr lang="en-US"/>
              <a:t>Thriving lives for service children  </a:t>
            </a:r>
          </a:p>
        </p:txBody>
      </p:sp>
      <p:pic>
        <p:nvPicPr>
          <p:cNvPr id="6" name="Picture 6" descr="Graphical user interface, application&#10;&#10;Description automatically generated">
            <a:extLst>
              <a:ext uri="{FF2B5EF4-FFF2-40B4-BE49-F238E27FC236}">
                <a16:creationId xmlns:a16="http://schemas.microsoft.com/office/drawing/2014/main" id="{49C33CE2-968B-413D-A2A0-07AE4DA11F55}"/>
              </a:ext>
            </a:extLst>
          </p:cNvPr>
          <p:cNvPicPr>
            <a:picLocks noChangeAspect="1"/>
          </p:cNvPicPr>
          <p:nvPr/>
        </p:nvPicPr>
        <p:blipFill rotWithShape="1">
          <a:blip r:embed="rId2"/>
          <a:srcRect l="52388" t="21795" r="719" b="13370"/>
          <a:stretch/>
        </p:blipFill>
        <p:spPr>
          <a:xfrm>
            <a:off x="450452" y="1524861"/>
            <a:ext cx="8169939" cy="3159992"/>
          </a:xfrm>
          <a:prstGeom prst="rect">
            <a:avLst/>
          </a:prstGeom>
        </p:spPr>
      </p:pic>
    </p:spTree>
    <p:extLst>
      <p:ext uri="{BB962C8B-B14F-4D97-AF65-F5344CB8AC3E}">
        <p14:creationId xmlns:p14="http://schemas.microsoft.com/office/powerpoint/2010/main" val="21989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2E9135-AB1A-44C1-969E-FE5300A17A7C}"/>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84CC5F84-C975-4D8D-BFA8-F96A34FD7B89}"/>
              </a:ext>
            </a:extLst>
          </p:cNvPr>
          <p:cNvSpPr>
            <a:spLocks noGrp="1"/>
          </p:cNvSpPr>
          <p:nvPr>
            <p:ph type="ftr" sz="quarter" idx="11"/>
          </p:nvPr>
        </p:nvSpPr>
        <p:spPr/>
        <p:txBody>
          <a:bodyPr/>
          <a:lstStyle/>
          <a:p>
            <a:r>
              <a:rPr lang="en-US"/>
              <a:t>Thriving lives for service children  </a:t>
            </a:r>
          </a:p>
        </p:txBody>
      </p:sp>
      <p:pic>
        <p:nvPicPr>
          <p:cNvPr id="8" name="Picture 8" descr="Text, chat or text message&#10;&#10;Description automatically generated">
            <a:extLst>
              <a:ext uri="{FF2B5EF4-FFF2-40B4-BE49-F238E27FC236}">
                <a16:creationId xmlns:a16="http://schemas.microsoft.com/office/drawing/2014/main" id="{7584B383-8099-4164-81B6-74BBB87A0ECB}"/>
              </a:ext>
            </a:extLst>
          </p:cNvPr>
          <p:cNvPicPr>
            <a:picLocks noChangeAspect="1"/>
          </p:cNvPicPr>
          <p:nvPr/>
        </p:nvPicPr>
        <p:blipFill>
          <a:blip r:embed="rId2"/>
          <a:stretch>
            <a:fillRect/>
          </a:stretch>
        </p:blipFill>
        <p:spPr>
          <a:xfrm>
            <a:off x="4760779" y="1244560"/>
            <a:ext cx="3336452" cy="3871713"/>
          </a:xfrm>
          <a:prstGeom prst="rect">
            <a:avLst/>
          </a:prstGeom>
        </p:spPr>
      </p:pic>
      <p:pic>
        <p:nvPicPr>
          <p:cNvPr id="9" name="Picture 9" descr="Text&#10;&#10;Description automatically generated">
            <a:extLst>
              <a:ext uri="{FF2B5EF4-FFF2-40B4-BE49-F238E27FC236}">
                <a16:creationId xmlns:a16="http://schemas.microsoft.com/office/drawing/2014/main" id="{56BD510A-CB11-4110-A72B-C3262D6DF881}"/>
              </a:ext>
            </a:extLst>
          </p:cNvPr>
          <p:cNvPicPr>
            <a:picLocks noChangeAspect="1"/>
          </p:cNvPicPr>
          <p:nvPr/>
        </p:nvPicPr>
        <p:blipFill>
          <a:blip r:embed="rId3"/>
          <a:stretch>
            <a:fillRect/>
          </a:stretch>
        </p:blipFill>
        <p:spPr>
          <a:xfrm>
            <a:off x="980307" y="1240768"/>
            <a:ext cx="3186161" cy="3945733"/>
          </a:xfrm>
          <a:prstGeom prst="rect">
            <a:avLst/>
          </a:prstGeom>
        </p:spPr>
      </p:pic>
    </p:spTree>
    <p:extLst>
      <p:ext uri="{BB962C8B-B14F-4D97-AF65-F5344CB8AC3E}">
        <p14:creationId xmlns:p14="http://schemas.microsoft.com/office/powerpoint/2010/main" val="74641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8DB1-5456-4101-9EF2-CE24F8BB8D7D}"/>
              </a:ext>
            </a:extLst>
          </p:cNvPr>
          <p:cNvSpPr>
            <a:spLocks noGrp="1"/>
          </p:cNvSpPr>
          <p:nvPr>
            <p:ph type="title"/>
          </p:nvPr>
        </p:nvSpPr>
        <p:spPr/>
        <p:txBody>
          <a:bodyPr lIns="91440" tIns="45720" rIns="91440" bIns="45720" anchor="t" anchorCtr="0">
            <a:normAutofit/>
          </a:bodyPr>
          <a:lstStyle/>
          <a:p>
            <a:r>
              <a:rPr lang="en-US">
                <a:latin typeface="Nunito Sans ExtraLight"/>
              </a:rPr>
              <a:t>Session content</a:t>
            </a:r>
            <a:endParaRPr lang="en-US"/>
          </a:p>
        </p:txBody>
      </p:sp>
      <p:sp>
        <p:nvSpPr>
          <p:cNvPr id="4" name="Date Placeholder 3">
            <a:extLst>
              <a:ext uri="{FF2B5EF4-FFF2-40B4-BE49-F238E27FC236}">
                <a16:creationId xmlns:a16="http://schemas.microsoft.com/office/drawing/2014/main" id="{65676EFE-3449-4C7E-A1AD-E7FC2BB4B84C}"/>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E7DCB0DD-358F-4A88-A5BD-EA17461ED453}"/>
              </a:ext>
            </a:extLst>
          </p:cNvPr>
          <p:cNvSpPr>
            <a:spLocks noGrp="1"/>
          </p:cNvSpPr>
          <p:nvPr>
            <p:ph type="ftr" sz="quarter" idx="11"/>
          </p:nvPr>
        </p:nvSpPr>
        <p:spPr/>
        <p:txBody>
          <a:bodyPr/>
          <a:lstStyle/>
          <a:p>
            <a:r>
              <a:rPr lang="en-US"/>
              <a:t>Thriving lives for service children  </a:t>
            </a:r>
          </a:p>
        </p:txBody>
      </p:sp>
      <p:sp>
        <p:nvSpPr>
          <p:cNvPr id="8" name="TextBox 7">
            <a:extLst>
              <a:ext uri="{FF2B5EF4-FFF2-40B4-BE49-F238E27FC236}">
                <a16:creationId xmlns:a16="http://schemas.microsoft.com/office/drawing/2014/main" id="{B620A549-B73F-4BCF-9795-BDAE45D530C3}"/>
              </a:ext>
            </a:extLst>
          </p:cNvPr>
          <p:cNvSpPr txBox="1"/>
          <p:nvPr/>
        </p:nvSpPr>
        <p:spPr>
          <a:xfrm>
            <a:off x="3308827" y="317329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2" name="Content Placeholder 11">
            <a:extLst>
              <a:ext uri="{FF2B5EF4-FFF2-40B4-BE49-F238E27FC236}">
                <a16:creationId xmlns:a16="http://schemas.microsoft.com/office/drawing/2014/main" id="{457EE636-1CAF-4973-9568-154281EF875B}"/>
              </a:ext>
            </a:extLst>
          </p:cNvPr>
          <p:cNvGraphicFramePr>
            <a:graphicFrameLocks noGrp="1"/>
          </p:cNvGraphicFramePr>
          <p:nvPr>
            <p:ph idx="1"/>
            <p:extLst>
              <p:ext uri="{D42A27DB-BD31-4B8C-83A1-F6EECF244321}">
                <p14:modId xmlns:p14="http://schemas.microsoft.com/office/powerpoint/2010/main" val="2218882389"/>
              </p:ext>
            </p:extLst>
          </p:nvPr>
        </p:nvGraphicFramePr>
        <p:xfrm>
          <a:off x="945768" y="1906945"/>
          <a:ext cx="7602535" cy="2674620"/>
        </p:xfrm>
        <a:graphic>
          <a:graphicData uri="http://schemas.openxmlformats.org/drawingml/2006/table">
            <a:tbl>
              <a:tblPr firstRow="1" firstCol="1" bandRow="1">
                <a:tableStyleId>{5C22544A-7EE6-4342-B048-85BDC9FD1C3A}</a:tableStyleId>
              </a:tblPr>
              <a:tblGrid>
                <a:gridCol w="1393011">
                  <a:extLst>
                    <a:ext uri="{9D8B030D-6E8A-4147-A177-3AD203B41FA5}">
                      <a16:colId xmlns:a16="http://schemas.microsoft.com/office/drawing/2014/main" val="2035011479"/>
                    </a:ext>
                  </a:extLst>
                </a:gridCol>
                <a:gridCol w="993321">
                  <a:extLst>
                    <a:ext uri="{9D8B030D-6E8A-4147-A177-3AD203B41FA5}">
                      <a16:colId xmlns:a16="http://schemas.microsoft.com/office/drawing/2014/main" val="3025256860"/>
                    </a:ext>
                  </a:extLst>
                </a:gridCol>
                <a:gridCol w="5216203">
                  <a:extLst>
                    <a:ext uri="{9D8B030D-6E8A-4147-A177-3AD203B41FA5}">
                      <a16:colId xmlns:a16="http://schemas.microsoft.com/office/drawing/2014/main" val="3777926338"/>
                    </a:ext>
                  </a:extLst>
                </a:gridCol>
              </a:tblGrid>
              <a:tr h="190500">
                <a:tc>
                  <a:txBody>
                    <a:bodyPr/>
                    <a:lstStyle/>
                    <a:p>
                      <a:pPr algn="ctr"/>
                      <a:r>
                        <a:rPr lang="en-US">
                          <a:effectLst/>
                        </a:rPr>
                        <a:t>Activity</a:t>
                      </a:r>
                    </a:p>
                  </a:txBody>
                  <a:tcPr marL="68580" marR="68580" marT="0" marB="0" anchor="ctr"/>
                </a:tc>
                <a:tc>
                  <a:txBody>
                    <a:bodyPr/>
                    <a:lstStyle/>
                    <a:p>
                      <a:pPr algn="ctr"/>
                      <a:r>
                        <a:rPr lang="en-US">
                          <a:effectLst/>
                        </a:rPr>
                        <a:t>Date/time</a:t>
                      </a:r>
                    </a:p>
                  </a:txBody>
                  <a:tcPr marL="68580" marR="68580" marT="0" marB="0" anchor="ctr"/>
                </a:tc>
                <a:tc>
                  <a:txBody>
                    <a:bodyPr/>
                    <a:lstStyle/>
                    <a:p>
                      <a:pPr algn="ctr"/>
                      <a:r>
                        <a:rPr lang="en-US">
                          <a:effectLst/>
                        </a:rPr>
                        <a:t>Details</a:t>
                      </a:r>
                    </a:p>
                  </a:txBody>
                  <a:tcPr marL="68580" marR="68580" marT="0" marB="0" anchor="ctr"/>
                </a:tc>
                <a:extLst>
                  <a:ext uri="{0D108BD9-81ED-4DB2-BD59-A6C34878D82A}">
                    <a16:rowId xmlns:a16="http://schemas.microsoft.com/office/drawing/2014/main" val="298056970"/>
                  </a:ext>
                </a:extLst>
              </a:tr>
              <a:tr h="190500">
                <a:tc gridSpan="3">
                  <a:txBody>
                    <a:bodyPr/>
                    <a:lstStyle/>
                    <a:p>
                      <a:pPr algn="ctr"/>
                      <a:r>
                        <a:rPr lang="en-US">
                          <a:effectLst/>
                        </a:rPr>
                        <a:t>Pre-event</a:t>
                      </a: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0892260"/>
                  </a:ext>
                </a:extLst>
              </a:tr>
              <a:tr h="190500">
                <a:tc>
                  <a:txBody>
                    <a:bodyPr/>
                    <a:lstStyle/>
                    <a:p>
                      <a:pPr algn="ctr"/>
                      <a:r>
                        <a:rPr lang="en-US">
                          <a:effectLst/>
                        </a:rPr>
                        <a:t>Pre-recorded video</a:t>
                      </a:r>
                    </a:p>
                  </a:txBody>
                  <a:tcPr marL="68580" marR="68580" marT="0" marB="0" anchor="ctr"/>
                </a:tc>
                <a:tc>
                  <a:txBody>
                    <a:bodyPr/>
                    <a:lstStyle/>
                    <a:p>
                      <a:pPr algn="ctr"/>
                      <a:r>
                        <a:rPr lang="en-US">
                          <a:solidFill>
                            <a:schemeClr val="tx2"/>
                          </a:solidFill>
                          <a:effectLst/>
                        </a:rPr>
                        <a:t>Early June</a:t>
                      </a:r>
                    </a:p>
                  </a:txBody>
                  <a:tcPr marL="68580" marR="68580" marT="0" marB="0" anchor="ctr"/>
                </a:tc>
                <a:tc>
                  <a:txBody>
                    <a:bodyPr/>
                    <a:lstStyle/>
                    <a:p>
                      <a:pPr algn="ctr"/>
                      <a:r>
                        <a:rPr lang="en-US">
                          <a:solidFill>
                            <a:schemeClr val="tx2"/>
                          </a:solidFill>
                          <a:effectLst/>
                        </a:rPr>
                        <a:t>Inspirational talk, introduction to the key themes of the event, request for questions for Q&amp;A panel</a:t>
                      </a:r>
                    </a:p>
                  </a:txBody>
                  <a:tcPr marL="68580" marR="68580" marT="0" marB="0" anchor="ctr"/>
                </a:tc>
                <a:extLst>
                  <a:ext uri="{0D108BD9-81ED-4DB2-BD59-A6C34878D82A}">
                    <a16:rowId xmlns:a16="http://schemas.microsoft.com/office/drawing/2014/main" val="346156397"/>
                  </a:ext>
                </a:extLst>
              </a:tr>
              <a:tr h="190500">
                <a:tc gridSpan="3">
                  <a:txBody>
                    <a:bodyPr/>
                    <a:lstStyle/>
                    <a:p>
                      <a:pPr algn="ctr"/>
                      <a:r>
                        <a:rPr lang="en-US">
                          <a:effectLst/>
                        </a:rPr>
                        <a:t>Event</a:t>
                      </a: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9283262"/>
                  </a:ext>
                </a:extLst>
              </a:tr>
              <a:tr h="190500">
                <a:tc>
                  <a:txBody>
                    <a:bodyPr/>
                    <a:lstStyle/>
                    <a:p>
                      <a:pPr algn="ctr"/>
                      <a:r>
                        <a:rPr lang="en-US">
                          <a:effectLst/>
                        </a:rPr>
                        <a:t>Introduction</a:t>
                      </a:r>
                    </a:p>
                  </a:txBody>
                  <a:tcPr marL="68580" marR="68580" marT="0" marB="0" anchor="ctr"/>
                </a:tc>
                <a:tc>
                  <a:txBody>
                    <a:bodyPr/>
                    <a:lstStyle/>
                    <a:p>
                      <a:pPr algn="ctr"/>
                      <a:r>
                        <a:rPr lang="en-US">
                          <a:solidFill>
                            <a:schemeClr val="tx2"/>
                          </a:solidFill>
                          <a:effectLst/>
                        </a:rPr>
                        <a:t>09.30-09.40</a:t>
                      </a:r>
                    </a:p>
                  </a:txBody>
                  <a:tcPr marL="68580" marR="68580" marT="0" marB="0" anchor="ctr"/>
                </a:tc>
                <a:tc>
                  <a:txBody>
                    <a:bodyPr/>
                    <a:lstStyle/>
                    <a:p>
                      <a:pPr algn="ctr"/>
                      <a:r>
                        <a:rPr lang="en-US">
                          <a:solidFill>
                            <a:schemeClr val="tx2"/>
                          </a:solidFill>
                          <a:effectLst/>
                        </a:rPr>
                        <a:t>Introduction to the event - objectives and structure</a:t>
                      </a:r>
                    </a:p>
                  </a:txBody>
                  <a:tcPr marL="68580" marR="68580" marT="0" marB="0" anchor="ctr"/>
                </a:tc>
                <a:extLst>
                  <a:ext uri="{0D108BD9-81ED-4DB2-BD59-A6C34878D82A}">
                    <a16:rowId xmlns:a16="http://schemas.microsoft.com/office/drawing/2014/main" val="915918139"/>
                  </a:ext>
                </a:extLst>
              </a:tr>
              <a:tr h="190500">
                <a:tc>
                  <a:txBody>
                    <a:bodyPr/>
                    <a:lstStyle/>
                    <a:p>
                      <a:pPr algn="ctr"/>
                      <a:r>
                        <a:rPr lang="en-US">
                          <a:effectLst/>
                        </a:rPr>
                        <a:t>Workshop 1</a:t>
                      </a:r>
                    </a:p>
                  </a:txBody>
                  <a:tcPr marL="68580" marR="68580" marT="0" marB="0" anchor="ctr"/>
                </a:tc>
                <a:tc>
                  <a:txBody>
                    <a:bodyPr/>
                    <a:lstStyle/>
                    <a:p>
                      <a:pPr algn="ctr"/>
                      <a:r>
                        <a:rPr lang="en-US">
                          <a:solidFill>
                            <a:schemeClr val="tx2"/>
                          </a:solidFill>
                          <a:effectLst/>
                        </a:rPr>
                        <a:t>09.40-10.25</a:t>
                      </a:r>
                    </a:p>
                  </a:txBody>
                  <a:tcPr marL="68580" marR="68580" marT="0" marB="0" anchor="ctr"/>
                </a:tc>
                <a:tc>
                  <a:txBody>
                    <a:bodyPr/>
                    <a:lstStyle/>
                    <a:p>
                      <a:pPr algn="ctr"/>
                      <a:r>
                        <a:rPr lang="en-US">
                          <a:solidFill>
                            <a:schemeClr val="tx2"/>
                          </a:solidFill>
                          <a:effectLst/>
                        </a:rPr>
                        <a:t>Key theme - FE &amp; HE</a:t>
                      </a:r>
                    </a:p>
                  </a:txBody>
                  <a:tcPr marL="68580" marR="68580" marT="0" marB="0" anchor="ctr"/>
                </a:tc>
                <a:extLst>
                  <a:ext uri="{0D108BD9-81ED-4DB2-BD59-A6C34878D82A}">
                    <a16:rowId xmlns:a16="http://schemas.microsoft.com/office/drawing/2014/main" val="229807018"/>
                  </a:ext>
                </a:extLst>
              </a:tr>
              <a:tr h="190500">
                <a:tc>
                  <a:txBody>
                    <a:bodyPr/>
                    <a:lstStyle/>
                    <a:p>
                      <a:pPr algn="ctr"/>
                      <a:r>
                        <a:rPr lang="en-US">
                          <a:effectLst/>
                        </a:rPr>
                        <a:t>Break 1</a:t>
                      </a:r>
                    </a:p>
                  </a:txBody>
                  <a:tcPr marL="68580" marR="68580" marT="0" marB="0" anchor="ctr"/>
                </a:tc>
                <a:tc>
                  <a:txBody>
                    <a:bodyPr/>
                    <a:lstStyle/>
                    <a:p>
                      <a:pPr algn="ctr"/>
                      <a:r>
                        <a:rPr lang="en-US">
                          <a:solidFill>
                            <a:schemeClr val="tx2"/>
                          </a:solidFill>
                          <a:effectLst/>
                        </a:rPr>
                        <a:t>10.25-10.35</a:t>
                      </a:r>
                    </a:p>
                  </a:txBody>
                  <a:tcPr marL="68580" marR="68580" marT="0" marB="0" anchor="ctr"/>
                </a:tc>
                <a:tc>
                  <a:txBody>
                    <a:bodyPr/>
                    <a:lstStyle/>
                    <a:p>
                      <a:pPr algn="l"/>
                      <a:endParaRPr lang="en-US">
                        <a:solidFill>
                          <a:schemeClr val="tx2"/>
                        </a:solidFill>
                        <a:effectLst/>
                      </a:endParaRPr>
                    </a:p>
                  </a:txBody>
                  <a:tcPr marL="68580" marR="68580" marT="0" marB="0" anchor="ctr"/>
                </a:tc>
                <a:extLst>
                  <a:ext uri="{0D108BD9-81ED-4DB2-BD59-A6C34878D82A}">
                    <a16:rowId xmlns:a16="http://schemas.microsoft.com/office/drawing/2014/main" val="2532583439"/>
                  </a:ext>
                </a:extLst>
              </a:tr>
              <a:tr h="190500">
                <a:tc>
                  <a:txBody>
                    <a:bodyPr/>
                    <a:lstStyle/>
                    <a:p>
                      <a:pPr algn="ctr"/>
                      <a:r>
                        <a:rPr lang="en-US">
                          <a:effectLst/>
                        </a:rPr>
                        <a:t>Workshop 2</a:t>
                      </a:r>
                    </a:p>
                  </a:txBody>
                  <a:tcPr marL="68580" marR="68580" marT="0" marB="0" anchor="ctr"/>
                </a:tc>
                <a:tc>
                  <a:txBody>
                    <a:bodyPr/>
                    <a:lstStyle/>
                    <a:p>
                      <a:pPr algn="ctr"/>
                      <a:r>
                        <a:rPr lang="en-US">
                          <a:solidFill>
                            <a:schemeClr val="tx2"/>
                          </a:solidFill>
                          <a:effectLst/>
                        </a:rPr>
                        <a:t>10.35-11.20</a:t>
                      </a:r>
                    </a:p>
                  </a:txBody>
                  <a:tcPr marL="68580" marR="68580" marT="0" marB="0" anchor="ctr"/>
                </a:tc>
                <a:tc>
                  <a:txBody>
                    <a:bodyPr/>
                    <a:lstStyle/>
                    <a:p>
                      <a:pPr algn="ctr"/>
                      <a:r>
                        <a:rPr lang="en-US">
                          <a:solidFill>
                            <a:schemeClr val="tx2"/>
                          </a:solidFill>
                          <a:effectLst/>
                        </a:rPr>
                        <a:t>Key theme - Subject specific</a:t>
                      </a:r>
                    </a:p>
                  </a:txBody>
                  <a:tcPr marL="68580" marR="68580" marT="0" marB="0" anchor="ctr"/>
                </a:tc>
                <a:extLst>
                  <a:ext uri="{0D108BD9-81ED-4DB2-BD59-A6C34878D82A}">
                    <a16:rowId xmlns:a16="http://schemas.microsoft.com/office/drawing/2014/main" val="1916861648"/>
                  </a:ext>
                </a:extLst>
              </a:tr>
              <a:tr h="190500">
                <a:tc>
                  <a:txBody>
                    <a:bodyPr/>
                    <a:lstStyle/>
                    <a:p>
                      <a:pPr algn="ctr"/>
                      <a:r>
                        <a:rPr lang="en-US">
                          <a:effectLst/>
                        </a:rPr>
                        <a:t>Break 2</a:t>
                      </a:r>
                    </a:p>
                  </a:txBody>
                  <a:tcPr marL="68580" marR="68580" marT="0" marB="0" anchor="ctr"/>
                </a:tc>
                <a:tc>
                  <a:txBody>
                    <a:bodyPr/>
                    <a:lstStyle/>
                    <a:p>
                      <a:pPr algn="ctr"/>
                      <a:r>
                        <a:rPr lang="en-US">
                          <a:solidFill>
                            <a:schemeClr val="tx2"/>
                          </a:solidFill>
                          <a:effectLst/>
                        </a:rPr>
                        <a:t>11.20-11.30</a:t>
                      </a:r>
                    </a:p>
                  </a:txBody>
                  <a:tcPr marL="68580" marR="68580" marT="0" marB="0" anchor="ctr"/>
                </a:tc>
                <a:tc>
                  <a:txBody>
                    <a:bodyPr/>
                    <a:lstStyle/>
                    <a:p>
                      <a:pPr algn="l"/>
                      <a:endParaRPr lang="en-US">
                        <a:solidFill>
                          <a:schemeClr val="tx2"/>
                        </a:solidFill>
                        <a:effectLst/>
                      </a:endParaRPr>
                    </a:p>
                  </a:txBody>
                  <a:tcPr marL="68580" marR="68580" marT="0" marB="0" anchor="ctr"/>
                </a:tc>
                <a:extLst>
                  <a:ext uri="{0D108BD9-81ED-4DB2-BD59-A6C34878D82A}">
                    <a16:rowId xmlns:a16="http://schemas.microsoft.com/office/drawing/2014/main" val="4123310977"/>
                  </a:ext>
                </a:extLst>
              </a:tr>
              <a:tr h="190500">
                <a:tc>
                  <a:txBody>
                    <a:bodyPr/>
                    <a:lstStyle/>
                    <a:p>
                      <a:pPr algn="ctr"/>
                      <a:r>
                        <a:rPr lang="en-US">
                          <a:effectLst/>
                        </a:rPr>
                        <a:t>Workshop 3</a:t>
                      </a:r>
                    </a:p>
                  </a:txBody>
                  <a:tcPr marL="68580" marR="68580" marT="0" marB="0" anchor="ctr"/>
                </a:tc>
                <a:tc>
                  <a:txBody>
                    <a:bodyPr/>
                    <a:lstStyle/>
                    <a:p>
                      <a:pPr algn="ctr"/>
                      <a:r>
                        <a:rPr lang="en-US">
                          <a:solidFill>
                            <a:schemeClr val="tx2"/>
                          </a:solidFill>
                          <a:effectLst/>
                        </a:rPr>
                        <a:t>11.30-12.00</a:t>
                      </a:r>
                    </a:p>
                  </a:txBody>
                  <a:tcPr marL="68580" marR="68580" marT="0" marB="0" anchor="ctr"/>
                </a:tc>
                <a:tc>
                  <a:txBody>
                    <a:bodyPr/>
                    <a:lstStyle/>
                    <a:p>
                      <a:pPr algn="ctr"/>
                      <a:r>
                        <a:rPr lang="en-US">
                          <a:solidFill>
                            <a:schemeClr val="tx2"/>
                          </a:solidFill>
                          <a:effectLst/>
                        </a:rPr>
                        <a:t>Key theme - Armed Forces </a:t>
                      </a:r>
                    </a:p>
                  </a:txBody>
                  <a:tcPr marL="68580" marR="68580" marT="0" marB="0" anchor="ctr"/>
                </a:tc>
                <a:extLst>
                  <a:ext uri="{0D108BD9-81ED-4DB2-BD59-A6C34878D82A}">
                    <a16:rowId xmlns:a16="http://schemas.microsoft.com/office/drawing/2014/main" val="2781302733"/>
                  </a:ext>
                </a:extLst>
              </a:tr>
              <a:tr h="190500">
                <a:tc>
                  <a:txBody>
                    <a:bodyPr/>
                    <a:lstStyle/>
                    <a:p>
                      <a:pPr algn="ctr"/>
                      <a:r>
                        <a:rPr lang="en-US">
                          <a:effectLst/>
                        </a:rPr>
                        <a:t>Q&amp;A &amp; close</a:t>
                      </a:r>
                    </a:p>
                  </a:txBody>
                  <a:tcPr marL="68580" marR="68580" marT="0" marB="0" anchor="ctr"/>
                </a:tc>
                <a:tc>
                  <a:txBody>
                    <a:bodyPr/>
                    <a:lstStyle/>
                    <a:p>
                      <a:pPr algn="ctr"/>
                      <a:r>
                        <a:rPr lang="en-US">
                          <a:solidFill>
                            <a:schemeClr val="tx2"/>
                          </a:solidFill>
                          <a:effectLst/>
                        </a:rPr>
                        <a:t>12.00-12.30</a:t>
                      </a:r>
                    </a:p>
                  </a:txBody>
                  <a:tcPr marL="68580" marR="68580" marT="0" marB="0" anchor="ctr"/>
                </a:tc>
                <a:tc>
                  <a:txBody>
                    <a:bodyPr/>
                    <a:lstStyle/>
                    <a:p>
                      <a:pPr algn="ctr"/>
                      <a:r>
                        <a:rPr lang="en-US">
                          <a:solidFill>
                            <a:schemeClr val="tx2"/>
                          </a:solidFill>
                          <a:effectLst/>
                        </a:rPr>
                        <a:t>Student ambassadors and key partners to be present in Q&amp;A panel to close the event</a:t>
                      </a:r>
                    </a:p>
                  </a:txBody>
                  <a:tcPr marL="68580" marR="68580" marT="0" marB="0" anchor="ctr"/>
                </a:tc>
                <a:extLst>
                  <a:ext uri="{0D108BD9-81ED-4DB2-BD59-A6C34878D82A}">
                    <a16:rowId xmlns:a16="http://schemas.microsoft.com/office/drawing/2014/main" val="1874575361"/>
                  </a:ext>
                </a:extLst>
              </a:tr>
            </a:tbl>
          </a:graphicData>
        </a:graphic>
      </p:graphicFrame>
      <p:sp>
        <p:nvSpPr>
          <p:cNvPr id="13" name="TextBox 12">
            <a:extLst>
              <a:ext uri="{FF2B5EF4-FFF2-40B4-BE49-F238E27FC236}">
                <a16:creationId xmlns:a16="http://schemas.microsoft.com/office/drawing/2014/main" id="{9C5E45DE-8BF5-4DF7-8A41-611ACAC1FA5A}"/>
              </a:ext>
            </a:extLst>
          </p:cNvPr>
          <p:cNvSpPr txBox="1"/>
          <p:nvPr/>
        </p:nvSpPr>
        <p:spPr>
          <a:xfrm>
            <a:off x="3354005" y="32817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37594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C4A38AB-C4D3-4595-AD25-2FD916FF2AA3}"/>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901432EE-E673-4135-B766-77722455E237}"/>
              </a:ext>
            </a:extLst>
          </p:cNvPr>
          <p:cNvSpPr>
            <a:spLocks noGrp="1"/>
          </p:cNvSpPr>
          <p:nvPr>
            <p:ph type="ftr" sz="quarter" idx="11"/>
          </p:nvPr>
        </p:nvSpPr>
        <p:spPr/>
        <p:txBody>
          <a:bodyPr/>
          <a:lstStyle/>
          <a:p>
            <a:r>
              <a:rPr lang="en-US"/>
              <a:t>Thriving lives for service children  </a:t>
            </a:r>
          </a:p>
        </p:txBody>
      </p:sp>
      <p:pic>
        <p:nvPicPr>
          <p:cNvPr id="6" name="Picture 6" descr="A picture containing text, indoor&#10;&#10;Description automatically generated">
            <a:extLst>
              <a:ext uri="{FF2B5EF4-FFF2-40B4-BE49-F238E27FC236}">
                <a16:creationId xmlns:a16="http://schemas.microsoft.com/office/drawing/2014/main" id="{A7B71E15-25EE-4A86-8581-BF14DA18538A}"/>
              </a:ext>
            </a:extLst>
          </p:cNvPr>
          <p:cNvPicPr>
            <a:picLocks noChangeAspect="1"/>
          </p:cNvPicPr>
          <p:nvPr/>
        </p:nvPicPr>
        <p:blipFill>
          <a:blip r:embed="rId2"/>
          <a:stretch>
            <a:fillRect/>
          </a:stretch>
        </p:blipFill>
        <p:spPr>
          <a:xfrm>
            <a:off x="297417" y="263039"/>
            <a:ext cx="6476736" cy="3159998"/>
          </a:xfrm>
          <a:prstGeom prst="rect">
            <a:avLst/>
          </a:prstGeom>
        </p:spPr>
      </p:pic>
      <p:pic>
        <p:nvPicPr>
          <p:cNvPr id="7" name="Picture 7" descr="Graphical user interface, application, website&#10;&#10;Description automatically generated">
            <a:extLst>
              <a:ext uri="{FF2B5EF4-FFF2-40B4-BE49-F238E27FC236}">
                <a16:creationId xmlns:a16="http://schemas.microsoft.com/office/drawing/2014/main" id="{7E887940-5776-4BFB-B21D-6D816F368D3F}"/>
              </a:ext>
            </a:extLst>
          </p:cNvPr>
          <p:cNvPicPr>
            <a:picLocks noChangeAspect="1"/>
          </p:cNvPicPr>
          <p:nvPr/>
        </p:nvPicPr>
        <p:blipFill>
          <a:blip r:embed="rId3"/>
          <a:stretch>
            <a:fillRect/>
          </a:stretch>
        </p:blipFill>
        <p:spPr>
          <a:xfrm>
            <a:off x="3366510" y="2856745"/>
            <a:ext cx="5337691" cy="3398870"/>
          </a:xfrm>
          <a:prstGeom prst="rect">
            <a:avLst/>
          </a:prstGeom>
        </p:spPr>
      </p:pic>
    </p:spTree>
    <p:extLst>
      <p:ext uri="{BB962C8B-B14F-4D97-AF65-F5344CB8AC3E}">
        <p14:creationId xmlns:p14="http://schemas.microsoft.com/office/powerpoint/2010/main" val="171952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3E73-BAB1-4F7C-9753-9AC179866B97}"/>
              </a:ext>
            </a:extLst>
          </p:cNvPr>
          <p:cNvSpPr>
            <a:spLocks noGrp="1"/>
          </p:cNvSpPr>
          <p:nvPr>
            <p:ph type="title"/>
          </p:nvPr>
        </p:nvSpPr>
        <p:spPr/>
        <p:txBody>
          <a:bodyPr lIns="91440" tIns="45720" rIns="91440" bIns="45720" anchor="t" anchorCtr="0">
            <a:normAutofit/>
          </a:bodyPr>
          <a:lstStyle/>
          <a:p>
            <a:r>
              <a:rPr lang="en-US">
                <a:latin typeface="Nunito Sans ExtraLight"/>
              </a:rPr>
              <a:t>Feedback – Richmond School</a:t>
            </a:r>
            <a:endParaRPr lang="en-US"/>
          </a:p>
        </p:txBody>
      </p:sp>
      <p:sp>
        <p:nvSpPr>
          <p:cNvPr id="3" name="Content Placeholder 2">
            <a:extLst>
              <a:ext uri="{FF2B5EF4-FFF2-40B4-BE49-F238E27FC236}">
                <a16:creationId xmlns:a16="http://schemas.microsoft.com/office/drawing/2014/main" id="{97D6EC34-D787-4476-A5CB-D3637CD560A4}"/>
              </a:ext>
            </a:extLst>
          </p:cNvPr>
          <p:cNvSpPr>
            <a:spLocks noGrp="1"/>
          </p:cNvSpPr>
          <p:nvPr>
            <p:ph idx="1"/>
          </p:nvPr>
        </p:nvSpPr>
        <p:spPr>
          <a:xfrm>
            <a:off x="792679" y="1816589"/>
            <a:ext cx="7601861" cy="4086636"/>
          </a:xfrm>
        </p:spPr>
        <p:txBody>
          <a:bodyPr lIns="91440" tIns="45720" rIns="91440" bIns="45720" anchor="t"/>
          <a:lstStyle/>
          <a:p>
            <a:r>
              <a:rPr lang="en-US">
                <a:latin typeface="Nunito Sans Light"/>
              </a:rPr>
              <a:t>30 Year 9 pupils attended</a:t>
            </a:r>
            <a:endParaRPr lang="en-US"/>
          </a:p>
          <a:p>
            <a:endParaRPr lang="en-US">
              <a:latin typeface="Nunito Sans Light"/>
            </a:endParaRPr>
          </a:p>
          <a:p>
            <a:r>
              <a:rPr lang="en-US">
                <a:latin typeface="Nunito Sans Light"/>
              </a:rPr>
              <a:t>Selected three workshops to attend:</a:t>
            </a:r>
          </a:p>
          <a:p>
            <a:endParaRPr lang="en-US">
              <a:latin typeface="Nunito Sans Light"/>
            </a:endParaRPr>
          </a:p>
          <a:p>
            <a:pPr lvl="1"/>
            <a:r>
              <a:rPr lang="en-US">
                <a:latin typeface="Nunito Sans Light"/>
              </a:rPr>
              <a:t>What is FE and HE? - North Warwickshire And South Leicestershire College</a:t>
            </a:r>
            <a:endParaRPr lang="en-US"/>
          </a:p>
          <a:p>
            <a:pPr lvl="1"/>
            <a:endParaRPr lang="en-US"/>
          </a:p>
          <a:p>
            <a:pPr lvl="1"/>
            <a:r>
              <a:rPr lang="en-US">
                <a:latin typeface="Nunito Sans Light"/>
              </a:rPr>
              <a:t>How to draw faces – Creative Kingdoms UK</a:t>
            </a:r>
          </a:p>
          <a:p>
            <a:pPr lvl="1"/>
            <a:endParaRPr lang="en-US"/>
          </a:p>
          <a:p>
            <a:pPr lvl="1"/>
            <a:r>
              <a:rPr lang="en-US">
                <a:latin typeface="Nunito Sans Light"/>
              </a:rPr>
              <a:t>Virtual Field Trip to RAF Thorpe Abbotts in Norfolk - Bishop Grosseteste University</a:t>
            </a:r>
          </a:p>
          <a:p>
            <a:pPr lvl="1"/>
            <a:endParaRPr lang="en-US">
              <a:latin typeface="Nunito Sans Light"/>
            </a:endParaRPr>
          </a:p>
          <a:p>
            <a:pPr lvl="1"/>
            <a:endParaRPr lang="en-US"/>
          </a:p>
        </p:txBody>
      </p:sp>
      <p:sp>
        <p:nvSpPr>
          <p:cNvPr id="4" name="Date Placeholder 3">
            <a:extLst>
              <a:ext uri="{FF2B5EF4-FFF2-40B4-BE49-F238E27FC236}">
                <a16:creationId xmlns:a16="http://schemas.microsoft.com/office/drawing/2014/main" id="{78D8AAAE-0927-4318-8D68-FB52606F9C1B}"/>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B3A2A8FE-323E-4961-837B-B94C281FF863}"/>
              </a:ext>
            </a:extLst>
          </p:cNvPr>
          <p:cNvSpPr>
            <a:spLocks noGrp="1"/>
          </p:cNvSpPr>
          <p:nvPr>
            <p:ph type="ftr" sz="quarter" idx="11"/>
          </p:nvPr>
        </p:nvSpPr>
        <p:spPr/>
        <p:txBody>
          <a:bodyPr/>
          <a:lstStyle/>
          <a:p>
            <a:r>
              <a:rPr lang="en-US"/>
              <a:t>Thriving lives for service children  </a:t>
            </a:r>
          </a:p>
        </p:txBody>
      </p:sp>
    </p:spTree>
    <p:extLst>
      <p:ext uri="{BB962C8B-B14F-4D97-AF65-F5344CB8AC3E}">
        <p14:creationId xmlns:p14="http://schemas.microsoft.com/office/powerpoint/2010/main" val="239120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2EE4-5A01-4B84-A9F4-0A50C6691AD1}"/>
              </a:ext>
            </a:extLst>
          </p:cNvPr>
          <p:cNvSpPr>
            <a:spLocks noGrp="1"/>
          </p:cNvSpPr>
          <p:nvPr>
            <p:ph type="title"/>
          </p:nvPr>
        </p:nvSpPr>
        <p:spPr/>
        <p:txBody>
          <a:bodyPr lIns="91440" tIns="45720" rIns="91440" bIns="45720" anchor="t" anchorCtr="0">
            <a:normAutofit/>
          </a:bodyPr>
          <a:lstStyle/>
          <a:p>
            <a:r>
              <a:rPr lang="en-US">
                <a:latin typeface="Nunito Sans ExtraLight"/>
              </a:rPr>
              <a:t>Quotes from participants</a:t>
            </a:r>
            <a:endParaRPr lang="en-US"/>
          </a:p>
        </p:txBody>
      </p:sp>
      <p:sp>
        <p:nvSpPr>
          <p:cNvPr id="3" name="Content Placeholder 2">
            <a:extLst>
              <a:ext uri="{FF2B5EF4-FFF2-40B4-BE49-F238E27FC236}">
                <a16:creationId xmlns:a16="http://schemas.microsoft.com/office/drawing/2014/main" id="{A12597CD-5090-4E7D-8D14-E3A6CD167D74}"/>
              </a:ext>
            </a:extLst>
          </p:cNvPr>
          <p:cNvSpPr>
            <a:spLocks noGrp="1"/>
          </p:cNvSpPr>
          <p:nvPr>
            <p:ph idx="1"/>
          </p:nvPr>
        </p:nvSpPr>
        <p:spPr/>
        <p:txBody>
          <a:bodyPr lIns="91440" tIns="45720" rIns="91440" bIns="45720" anchor="t"/>
          <a:lstStyle/>
          <a:p>
            <a:pPr marL="0" indent="0">
              <a:buNone/>
            </a:pPr>
            <a:r>
              <a:rPr lang="en-US">
                <a:latin typeface="Nunito Sans Light"/>
              </a:rPr>
              <a:t>Liz Mannion, Head of Careers, said:</a:t>
            </a:r>
            <a:endParaRPr lang="en-US"/>
          </a:p>
          <a:p>
            <a:pPr marL="0" indent="0">
              <a:buNone/>
            </a:pPr>
            <a:r>
              <a:rPr lang="en-US" i="1">
                <a:latin typeface="Nunito Sans Light"/>
              </a:rPr>
              <a:t>"Our Year 9 students did very well and demonstrated excellent skills throughout. They listened well to the Zoom meeting which was broadcast into the classroom and followed instructions well. They were very engaged in all the activities and particularly fascinated by the history of RAF Thorpe Abbotts." </a:t>
            </a:r>
            <a:endParaRPr lang="en-US"/>
          </a:p>
          <a:p>
            <a:pPr marL="0" indent="0">
              <a:buNone/>
            </a:pPr>
            <a:endParaRPr lang="en-US" i="1">
              <a:latin typeface="Nunito Sans Light"/>
            </a:endParaRPr>
          </a:p>
          <a:p>
            <a:pPr marL="0" indent="0">
              <a:buNone/>
            </a:pPr>
            <a:r>
              <a:rPr lang="en-US">
                <a:latin typeface="Nunito Sans Light"/>
              </a:rPr>
              <a:t>The pupils said:</a:t>
            </a:r>
          </a:p>
          <a:p>
            <a:pPr marL="0" indent="0">
              <a:buNone/>
            </a:pPr>
            <a:r>
              <a:rPr lang="en-US" i="1">
                <a:latin typeface="Nunito Sans Light"/>
              </a:rPr>
              <a:t>"It was fun and different." </a:t>
            </a:r>
            <a:endParaRPr lang="en-US" i="1"/>
          </a:p>
          <a:p>
            <a:pPr marL="0" indent="0">
              <a:buNone/>
            </a:pPr>
            <a:r>
              <a:rPr lang="en-US" i="1">
                <a:latin typeface="Nunito Sans Light"/>
              </a:rPr>
              <a:t>"I felt like I had a bigger variety of things to do in my future" </a:t>
            </a:r>
            <a:endParaRPr lang="en-US" i="1"/>
          </a:p>
          <a:p>
            <a:pPr marL="0" indent="0">
              <a:buNone/>
            </a:pPr>
            <a:r>
              <a:rPr lang="en-US" i="1">
                <a:latin typeface="Nunito Sans Light"/>
              </a:rPr>
              <a:t>"this session was relatable as I could understand my peers feelings" </a:t>
            </a:r>
            <a:endParaRPr lang="en-US" i="1"/>
          </a:p>
          <a:p>
            <a:pPr>
              <a:buNone/>
            </a:pPr>
            <a:r>
              <a:rPr lang="en-US" i="1">
                <a:latin typeface="Nunito Sans Light"/>
              </a:rPr>
              <a:t>"I gained confidence" </a:t>
            </a:r>
          </a:p>
          <a:p>
            <a:pPr>
              <a:buNone/>
            </a:pPr>
            <a:r>
              <a:rPr lang="en-US" i="1">
                <a:latin typeface="Nunito Sans Light"/>
              </a:rPr>
              <a:t>"it was fascinating to find out about WW2 bases" </a:t>
            </a:r>
            <a:endParaRPr lang="en-US" i="1"/>
          </a:p>
          <a:p>
            <a:endParaRPr lang="en-US"/>
          </a:p>
        </p:txBody>
      </p:sp>
      <p:sp>
        <p:nvSpPr>
          <p:cNvPr id="4" name="Date Placeholder 3">
            <a:extLst>
              <a:ext uri="{FF2B5EF4-FFF2-40B4-BE49-F238E27FC236}">
                <a16:creationId xmlns:a16="http://schemas.microsoft.com/office/drawing/2014/main" id="{E722E5AE-A149-44EE-9965-F67802645627}"/>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44BD7517-23B5-439F-A817-16A1F85497B9}"/>
              </a:ext>
            </a:extLst>
          </p:cNvPr>
          <p:cNvSpPr>
            <a:spLocks noGrp="1"/>
          </p:cNvSpPr>
          <p:nvPr>
            <p:ph type="ftr" sz="quarter" idx="11"/>
          </p:nvPr>
        </p:nvSpPr>
        <p:spPr/>
        <p:txBody>
          <a:bodyPr/>
          <a:lstStyle/>
          <a:p>
            <a:r>
              <a:rPr lang="en-US"/>
              <a:t>Thriving lives for service children  </a:t>
            </a:r>
          </a:p>
        </p:txBody>
      </p:sp>
    </p:spTree>
    <p:extLst>
      <p:ext uri="{BB962C8B-B14F-4D97-AF65-F5344CB8AC3E}">
        <p14:creationId xmlns:p14="http://schemas.microsoft.com/office/powerpoint/2010/main" val="81750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6BEA04-F42F-4B6C-A1B1-E97B3015F192}"/>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E1BCF313-2F06-4E8F-8A3C-9B2DBA547A62}"/>
              </a:ext>
            </a:extLst>
          </p:cNvPr>
          <p:cNvSpPr>
            <a:spLocks noGrp="1"/>
          </p:cNvSpPr>
          <p:nvPr>
            <p:ph type="ftr" sz="quarter" idx="11"/>
          </p:nvPr>
        </p:nvSpPr>
        <p:spPr/>
        <p:txBody>
          <a:bodyPr/>
          <a:lstStyle/>
          <a:p>
            <a:r>
              <a:rPr lang="en-US"/>
              <a:t>Thriving lives for service children  </a:t>
            </a:r>
          </a:p>
        </p:txBody>
      </p:sp>
      <p:pic>
        <p:nvPicPr>
          <p:cNvPr id="6" name="Picture 6" descr="Graphical user interface, website&#10;&#10;Description automatically generated">
            <a:extLst>
              <a:ext uri="{FF2B5EF4-FFF2-40B4-BE49-F238E27FC236}">
                <a16:creationId xmlns:a16="http://schemas.microsoft.com/office/drawing/2014/main" id="{FD808675-E17B-49E7-8B50-8B53C2ADE817}"/>
              </a:ext>
            </a:extLst>
          </p:cNvPr>
          <p:cNvPicPr>
            <a:picLocks noChangeAspect="1"/>
          </p:cNvPicPr>
          <p:nvPr/>
        </p:nvPicPr>
        <p:blipFill>
          <a:blip r:embed="rId2"/>
          <a:stretch>
            <a:fillRect/>
          </a:stretch>
        </p:blipFill>
        <p:spPr>
          <a:xfrm>
            <a:off x="772021" y="1817982"/>
            <a:ext cx="7323110" cy="3957669"/>
          </a:xfrm>
          <a:prstGeom prst="rect">
            <a:avLst/>
          </a:prstGeom>
        </p:spPr>
      </p:pic>
      <p:sp>
        <p:nvSpPr>
          <p:cNvPr id="9" name="Title 1">
            <a:extLst>
              <a:ext uri="{FF2B5EF4-FFF2-40B4-BE49-F238E27FC236}">
                <a16:creationId xmlns:a16="http://schemas.microsoft.com/office/drawing/2014/main" id="{2E3A0A07-23C3-4793-95B7-70C55457E86C}"/>
              </a:ext>
            </a:extLst>
          </p:cNvPr>
          <p:cNvSpPr>
            <a:spLocks noGrp="1"/>
          </p:cNvSpPr>
          <p:nvPr>
            <p:ph type="title"/>
          </p:nvPr>
        </p:nvSpPr>
        <p:spPr>
          <a:xfrm>
            <a:off x="768949" y="839431"/>
            <a:ext cx="7601861" cy="574407"/>
          </a:xfrm>
        </p:spPr>
        <p:txBody>
          <a:bodyPr lIns="91440" tIns="45720" rIns="91440" bIns="45720" anchor="t" anchorCtr="0">
            <a:normAutofit/>
          </a:bodyPr>
          <a:lstStyle/>
          <a:p>
            <a:r>
              <a:rPr lang="en-US">
                <a:latin typeface="Nunito Sans ExtraLight"/>
              </a:rPr>
              <a:t>Follow up activity</a:t>
            </a:r>
            <a:endParaRPr lang="en-US"/>
          </a:p>
        </p:txBody>
      </p:sp>
      <p:pic>
        <p:nvPicPr>
          <p:cNvPr id="10" name="Picture 10">
            <a:extLst>
              <a:ext uri="{FF2B5EF4-FFF2-40B4-BE49-F238E27FC236}">
                <a16:creationId xmlns:a16="http://schemas.microsoft.com/office/drawing/2014/main" id="{B14E38AF-25C8-404B-9009-E53EEEF95DDA}"/>
              </a:ext>
            </a:extLst>
          </p:cNvPr>
          <p:cNvPicPr>
            <a:picLocks noChangeAspect="1"/>
          </p:cNvPicPr>
          <p:nvPr/>
        </p:nvPicPr>
        <p:blipFill>
          <a:blip r:embed="rId3"/>
          <a:stretch>
            <a:fillRect/>
          </a:stretch>
        </p:blipFill>
        <p:spPr>
          <a:xfrm>
            <a:off x="4378994" y="311517"/>
            <a:ext cx="3874335" cy="2904843"/>
          </a:xfrm>
          <a:prstGeom prst="rect">
            <a:avLst/>
          </a:prstGeom>
        </p:spPr>
      </p:pic>
    </p:spTree>
    <p:extLst>
      <p:ext uri="{BB962C8B-B14F-4D97-AF65-F5344CB8AC3E}">
        <p14:creationId xmlns:p14="http://schemas.microsoft.com/office/powerpoint/2010/main" val="134298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7EDB-B662-4A98-B505-4D5C9C74432B}"/>
              </a:ext>
            </a:extLst>
          </p:cNvPr>
          <p:cNvSpPr>
            <a:spLocks noGrp="1"/>
          </p:cNvSpPr>
          <p:nvPr>
            <p:ph type="title"/>
          </p:nvPr>
        </p:nvSpPr>
        <p:spPr/>
        <p:txBody>
          <a:bodyPr lIns="91440" tIns="45720" rIns="91440" bIns="45720" anchor="t" anchorCtr="0">
            <a:normAutofit/>
          </a:bodyPr>
          <a:lstStyle/>
          <a:p>
            <a:r>
              <a:rPr lang="en-US">
                <a:latin typeface="Nunito Sans ExtraLight"/>
              </a:rPr>
              <a:t>Sharing best practice – what we learned!</a:t>
            </a:r>
            <a:endParaRPr lang="en-US"/>
          </a:p>
        </p:txBody>
      </p:sp>
      <p:sp>
        <p:nvSpPr>
          <p:cNvPr id="4" name="Date Placeholder 3">
            <a:extLst>
              <a:ext uri="{FF2B5EF4-FFF2-40B4-BE49-F238E27FC236}">
                <a16:creationId xmlns:a16="http://schemas.microsoft.com/office/drawing/2014/main" id="{C423F0FA-20B0-44B6-A63F-D0021A3E58DA}"/>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E14661B8-3B04-4DAF-9B41-0CF3979E2DBA}"/>
              </a:ext>
            </a:extLst>
          </p:cNvPr>
          <p:cNvSpPr>
            <a:spLocks noGrp="1"/>
          </p:cNvSpPr>
          <p:nvPr>
            <p:ph type="ftr" sz="quarter" idx="11"/>
          </p:nvPr>
        </p:nvSpPr>
        <p:spPr/>
        <p:txBody>
          <a:bodyPr/>
          <a:lstStyle/>
          <a:p>
            <a:r>
              <a:rPr lang="en-US"/>
              <a:t>Thriving lives for service children  </a:t>
            </a:r>
          </a:p>
        </p:txBody>
      </p:sp>
      <p:sp>
        <p:nvSpPr>
          <p:cNvPr id="8" name="Content Placeholder 7">
            <a:extLst>
              <a:ext uri="{FF2B5EF4-FFF2-40B4-BE49-F238E27FC236}">
                <a16:creationId xmlns:a16="http://schemas.microsoft.com/office/drawing/2014/main" id="{74293471-354F-439E-A7AE-26D4900C08B6}"/>
              </a:ext>
            </a:extLst>
          </p:cNvPr>
          <p:cNvSpPr>
            <a:spLocks noGrp="1"/>
          </p:cNvSpPr>
          <p:nvPr>
            <p:ph idx="1"/>
          </p:nvPr>
        </p:nvSpPr>
        <p:spPr/>
        <p:txBody>
          <a:bodyPr lIns="91440" tIns="45720" rIns="91440" bIns="45720" anchor="t"/>
          <a:lstStyle/>
          <a:p>
            <a:r>
              <a:rPr lang="en-US">
                <a:latin typeface="Nunito Sans Light"/>
              </a:rPr>
              <a:t>Have lots of ways to </a:t>
            </a:r>
            <a:r>
              <a:rPr lang="en-US" b="1">
                <a:latin typeface="Nunito Sans Light"/>
              </a:rPr>
              <a:t>communicate</a:t>
            </a:r>
            <a:endParaRPr lang="en-US" b="1"/>
          </a:p>
          <a:p>
            <a:endParaRPr lang="en-US">
              <a:latin typeface="Nunito Sans Light"/>
            </a:endParaRPr>
          </a:p>
          <a:p>
            <a:r>
              <a:rPr lang="en-US">
                <a:latin typeface="Nunito Sans Light"/>
              </a:rPr>
              <a:t>Include </a:t>
            </a:r>
            <a:r>
              <a:rPr lang="en-US" b="1">
                <a:latin typeface="Nunito Sans Light"/>
              </a:rPr>
              <a:t>civilian </a:t>
            </a:r>
            <a:r>
              <a:rPr lang="en-US">
                <a:latin typeface="Nunito Sans Light"/>
              </a:rPr>
              <a:t>pupils </a:t>
            </a:r>
          </a:p>
          <a:p>
            <a:endParaRPr lang="en-US">
              <a:latin typeface="Nunito Sans Light"/>
            </a:endParaRPr>
          </a:p>
          <a:p>
            <a:r>
              <a:rPr lang="en-US">
                <a:latin typeface="Nunito Sans Light"/>
              </a:rPr>
              <a:t>Engage with as many </a:t>
            </a:r>
            <a:r>
              <a:rPr lang="en-US" b="1">
                <a:latin typeface="Nunito Sans Light"/>
              </a:rPr>
              <a:t>diverse</a:t>
            </a:r>
            <a:r>
              <a:rPr lang="en-US">
                <a:latin typeface="Nunito Sans Light"/>
              </a:rPr>
              <a:t> HEIs and Colleges as you can</a:t>
            </a:r>
            <a:endParaRPr lang="en-US"/>
          </a:p>
          <a:p>
            <a:endParaRPr lang="en-US" b="1"/>
          </a:p>
          <a:p>
            <a:r>
              <a:rPr lang="en-US">
                <a:latin typeface="Nunito Sans Light"/>
              </a:rPr>
              <a:t>Consider offering a</a:t>
            </a:r>
            <a:r>
              <a:rPr lang="en-US" b="1">
                <a:latin typeface="Nunito Sans Light"/>
              </a:rPr>
              <a:t> Hybrid </a:t>
            </a:r>
            <a:r>
              <a:rPr lang="en-US">
                <a:latin typeface="Nunito Sans Light"/>
              </a:rPr>
              <a:t>model of delivery</a:t>
            </a:r>
            <a:endParaRPr lang="en-US"/>
          </a:p>
          <a:p>
            <a:pPr lvl="1"/>
            <a:endParaRPr lang="en-US"/>
          </a:p>
          <a:p>
            <a:r>
              <a:rPr lang="en-US">
                <a:latin typeface="Nunito Sans Light"/>
              </a:rPr>
              <a:t>Involve Service Children Student </a:t>
            </a:r>
            <a:r>
              <a:rPr lang="en-US" b="1">
                <a:latin typeface="Nunito Sans Light"/>
              </a:rPr>
              <a:t>Ambassadors</a:t>
            </a:r>
            <a:endParaRPr lang="en-US">
              <a:latin typeface="Nunito Sans Light"/>
            </a:endParaRPr>
          </a:p>
          <a:p>
            <a:endParaRPr lang="en-US"/>
          </a:p>
          <a:p>
            <a:pPr marL="342900" lvl="1" indent="0">
              <a:buNone/>
            </a:pPr>
            <a:endParaRPr lang="en-US"/>
          </a:p>
        </p:txBody>
      </p:sp>
    </p:spTree>
    <p:extLst>
      <p:ext uri="{BB962C8B-B14F-4D97-AF65-F5344CB8AC3E}">
        <p14:creationId xmlns:p14="http://schemas.microsoft.com/office/powerpoint/2010/main" val="26631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447A230-414D-4374-B6DE-1335FD70AE83}"/>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FF1E0D8E-7C91-4466-AADF-6669DB2E7D65}"/>
              </a:ext>
            </a:extLst>
          </p:cNvPr>
          <p:cNvSpPr>
            <a:spLocks noGrp="1"/>
          </p:cNvSpPr>
          <p:nvPr>
            <p:ph type="ftr" sz="quarter" idx="11"/>
          </p:nvPr>
        </p:nvSpPr>
        <p:spPr/>
        <p:txBody>
          <a:bodyPr/>
          <a:lstStyle/>
          <a:p>
            <a:r>
              <a:rPr lang="en-US"/>
              <a:t>Thriving lives for service children  </a:t>
            </a:r>
          </a:p>
        </p:txBody>
      </p:sp>
      <p:pic>
        <p:nvPicPr>
          <p:cNvPr id="6" name="Picture 6">
            <a:extLst>
              <a:ext uri="{FF2B5EF4-FFF2-40B4-BE49-F238E27FC236}">
                <a16:creationId xmlns:a16="http://schemas.microsoft.com/office/drawing/2014/main" id="{0F7D5A32-53FE-4817-B7A9-985C1C6EC7DD}"/>
              </a:ext>
            </a:extLst>
          </p:cNvPr>
          <p:cNvPicPr>
            <a:picLocks noChangeAspect="1"/>
          </p:cNvPicPr>
          <p:nvPr/>
        </p:nvPicPr>
        <p:blipFill>
          <a:blip r:embed="rId2"/>
          <a:stretch>
            <a:fillRect/>
          </a:stretch>
        </p:blipFill>
        <p:spPr>
          <a:xfrm>
            <a:off x="1074977" y="649868"/>
            <a:ext cx="6985541" cy="3888559"/>
          </a:xfrm>
          <a:prstGeom prst="rect">
            <a:avLst/>
          </a:prstGeom>
        </p:spPr>
      </p:pic>
      <p:sp>
        <p:nvSpPr>
          <p:cNvPr id="11" name="TextBox 10">
            <a:extLst>
              <a:ext uri="{FF2B5EF4-FFF2-40B4-BE49-F238E27FC236}">
                <a16:creationId xmlns:a16="http://schemas.microsoft.com/office/drawing/2014/main" id="{6317FFDF-D00F-4068-8343-8A97DB16768A}"/>
              </a:ext>
            </a:extLst>
          </p:cNvPr>
          <p:cNvSpPr txBox="1"/>
          <p:nvPr/>
        </p:nvSpPr>
        <p:spPr>
          <a:xfrm>
            <a:off x="1021858" y="4741324"/>
            <a:ext cx="60502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3"/>
              </a:rPr>
              <a:t>Creative Forces Day Introduction: Lewis Douglas </a:t>
            </a:r>
            <a:r>
              <a:rPr lang="en-US">
                <a:ea typeface="+mn-lt"/>
                <a:cs typeface="+mn-lt"/>
              </a:rPr>
              <a:t>  </a:t>
            </a:r>
            <a:endParaRPr lang="en-US"/>
          </a:p>
        </p:txBody>
      </p:sp>
    </p:spTree>
    <p:extLst>
      <p:ext uri="{BB962C8B-B14F-4D97-AF65-F5344CB8AC3E}">
        <p14:creationId xmlns:p14="http://schemas.microsoft.com/office/powerpoint/2010/main" val="424901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706D-71AB-4412-8D0C-C31D00A67577}"/>
              </a:ext>
            </a:extLst>
          </p:cNvPr>
          <p:cNvSpPr>
            <a:spLocks noGrp="1"/>
          </p:cNvSpPr>
          <p:nvPr>
            <p:ph type="title"/>
          </p:nvPr>
        </p:nvSpPr>
        <p:spPr/>
        <p:txBody>
          <a:bodyPr lIns="91440" tIns="45720" rIns="91440" bIns="45720" anchor="t" anchorCtr="0">
            <a:normAutofit/>
          </a:bodyPr>
          <a:lstStyle/>
          <a:p>
            <a:r>
              <a:rPr lang="en-US"/>
              <a:t>A local hub for local solutions</a:t>
            </a:r>
          </a:p>
        </p:txBody>
      </p:sp>
      <p:sp>
        <p:nvSpPr>
          <p:cNvPr id="3" name="Content Placeholder 2">
            <a:extLst>
              <a:ext uri="{FF2B5EF4-FFF2-40B4-BE49-F238E27FC236}">
                <a16:creationId xmlns:a16="http://schemas.microsoft.com/office/drawing/2014/main" id="{87A5AD14-246F-484E-A31A-36BE8E3AEC76}"/>
              </a:ext>
            </a:extLst>
          </p:cNvPr>
          <p:cNvSpPr>
            <a:spLocks noGrp="1"/>
          </p:cNvSpPr>
          <p:nvPr>
            <p:ph idx="1"/>
          </p:nvPr>
        </p:nvSpPr>
        <p:spPr/>
        <p:txBody>
          <a:bodyPr lIns="91440" tIns="45720" rIns="91440" bIns="45720" anchor="t"/>
          <a:lstStyle/>
          <a:p>
            <a:r>
              <a:rPr lang="en-GB" b="1"/>
              <a:t>Build relationships</a:t>
            </a:r>
            <a:r>
              <a:rPr lang="en-GB"/>
              <a:t> with local key partners - like universities, local authorities, military charities </a:t>
            </a:r>
          </a:p>
          <a:p>
            <a:endParaRPr lang="en-GB"/>
          </a:p>
          <a:p>
            <a:r>
              <a:rPr lang="en-GB"/>
              <a:t>Share </a:t>
            </a:r>
            <a:r>
              <a:rPr lang="en-GB" b="1"/>
              <a:t>effective practice</a:t>
            </a:r>
            <a:r>
              <a:rPr lang="en-GB"/>
              <a:t>, common challenges, new ideas, and achievements</a:t>
            </a:r>
            <a:endParaRPr lang="en-US"/>
          </a:p>
          <a:p>
            <a:endParaRPr lang="en-GB"/>
          </a:p>
          <a:p>
            <a:r>
              <a:rPr lang="en-GB">
                <a:latin typeface="Nunito Sans Light"/>
              </a:rPr>
              <a:t>Influence national (and UK-wide) </a:t>
            </a:r>
            <a:r>
              <a:rPr lang="en-GB" b="1">
                <a:latin typeface="Nunito Sans Light"/>
              </a:rPr>
              <a:t>policy </a:t>
            </a:r>
            <a:r>
              <a:rPr lang="en-GB">
                <a:latin typeface="Nunito Sans Light"/>
              </a:rPr>
              <a:t>as a network</a:t>
            </a:r>
            <a:endParaRPr lang="en-US">
              <a:latin typeface="Nunito Sans Light"/>
            </a:endParaRPr>
          </a:p>
          <a:p>
            <a:endParaRPr lang="en-GB"/>
          </a:p>
          <a:p>
            <a:r>
              <a:rPr lang="en-GB">
                <a:latin typeface="Nunito Sans Light"/>
              </a:rPr>
              <a:t>Engage in new projects and</a:t>
            </a:r>
            <a:r>
              <a:rPr lang="en-GB" b="1">
                <a:latin typeface="Nunito Sans Light"/>
              </a:rPr>
              <a:t> research.</a:t>
            </a:r>
            <a:endParaRPr lang="en-US">
              <a:latin typeface="Nunito Sans Light"/>
            </a:endParaRPr>
          </a:p>
          <a:p>
            <a:endParaRPr lang="en-GB"/>
          </a:p>
          <a:p>
            <a:r>
              <a:rPr lang="en-GB">
                <a:latin typeface="Nunito Sans Light"/>
              </a:rPr>
              <a:t>Capture </a:t>
            </a:r>
            <a:r>
              <a:rPr lang="en-GB" b="1">
                <a:latin typeface="Nunito Sans Light"/>
              </a:rPr>
              <a:t>learner voice</a:t>
            </a:r>
            <a:r>
              <a:rPr lang="en-GB">
                <a:latin typeface="Nunito Sans Light"/>
              </a:rPr>
              <a:t> of young people in the local area.</a:t>
            </a:r>
          </a:p>
          <a:p>
            <a:endParaRPr lang="en-GB"/>
          </a:p>
          <a:p>
            <a:r>
              <a:rPr lang="en-GB">
                <a:latin typeface="Nunito Sans Light"/>
              </a:rPr>
              <a:t>Opportunities to attend local </a:t>
            </a:r>
            <a:r>
              <a:rPr lang="en-GB" b="1">
                <a:latin typeface="Nunito Sans Light"/>
              </a:rPr>
              <a:t>CPD</a:t>
            </a:r>
            <a:r>
              <a:rPr lang="en-GB">
                <a:latin typeface="Nunito Sans Light"/>
              </a:rPr>
              <a:t> event and meetings  - like today!</a:t>
            </a:r>
            <a:endParaRPr lang="en-US">
              <a:latin typeface="Nunito Sans Light"/>
            </a:endParaRPr>
          </a:p>
        </p:txBody>
      </p:sp>
      <p:sp>
        <p:nvSpPr>
          <p:cNvPr id="4" name="Date Placeholder 3">
            <a:extLst>
              <a:ext uri="{FF2B5EF4-FFF2-40B4-BE49-F238E27FC236}">
                <a16:creationId xmlns:a16="http://schemas.microsoft.com/office/drawing/2014/main" id="{F5650EE6-3D28-48F7-B973-01E4FA362277}"/>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3313CE5B-84A1-4C9B-853C-27E0E9BF7376}"/>
              </a:ext>
            </a:extLst>
          </p:cNvPr>
          <p:cNvSpPr>
            <a:spLocks noGrp="1"/>
          </p:cNvSpPr>
          <p:nvPr>
            <p:ph type="ftr" sz="quarter" idx="11"/>
          </p:nvPr>
        </p:nvSpPr>
        <p:spPr/>
        <p:txBody>
          <a:bodyPr/>
          <a:lstStyle/>
          <a:p>
            <a:r>
              <a:rPr lang="en-US"/>
              <a:t>Thriving lives for service children  </a:t>
            </a:r>
          </a:p>
        </p:txBody>
      </p:sp>
    </p:spTree>
    <p:extLst>
      <p:ext uri="{BB962C8B-B14F-4D97-AF65-F5344CB8AC3E}">
        <p14:creationId xmlns:p14="http://schemas.microsoft.com/office/powerpoint/2010/main" val="2845097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7EDB-B662-4A98-B505-4D5C9C74432B}"/>
              </a:ext>
            </a:extLst>
          </p:cNvPr>
          <p:cNvSpPr>
            <a:spLocks noGrp="1"/>
          </p:cNvSpPr>
          <p:nvPr>
            <p:ph type="title"/>
          </p:nvPr>
        </p:nvSpPr>
        <p:spPr/>
        <p:txBody>
          <a:bodyPr lIns="91440" tIns="45720" rIns="91440" bIns="45720" anchor="t" anchorCtr="0">
            <a:normAutofit/>
          </a:bodyPr>
          <a:lstStyle/>
          <a:p>
            <a:r>
              <a:rPr lang="en-US">
                <a:latin typeface="Nunito Sans ExtraLight"/>
              </a:rPr>
              <a:t>Discussion time!</a:t>
            </a:r>
            <a:endParaRPr lang="en-US"/>
          </a:p>
        </p:txBody>
      </p:sp>
      <p:sp>
        <p:nvSpPr>
          <p:cNvPr id="4" name="Date Placeholder 3">
            <a:extLst>
              <a:ext uri="{FF2B5EF4-FFF2-40B4-BE49-F238E27FC236}">
                <a16:creationId xmlns:a16="http://schemas.microsoft.com/office/drawing/2014/main" id="{C423F0FA-20B0-44B6-A63F-D0021A3E58DA}"/>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E14661B8-3B04-4DAF-9B41-0CF3979E2DBA}"/>
              </a:ext>
            </a:extLst>
          </p:cNvPr>
          <p:cNvSpPr>
            <a:spLocks noGrp="1"/>
          </p:cNvSpPr>
          <p:nvPr>
            <p:ph type="ftr" sz="quarter" idx="11"/>
          </p:nvPr>
        </p:nvSpPr>
        <p:spPr/>
        <p:txBody>
          <a:bodyPr/>
          <a:lstStyle/>
          <a:p>
            <a:r>
              <a:rPr lang="en-US"/>
              <a:t>Thriving lives for service children  </a:t>
            </a:r>
          </a:p>
        </p:txBody>
      </p:sp>
      <p:sp>
        <p:nvSpPr>
          <p:cNvPr id="8" name="Content Placeholder 7">
            <a:extLst>
              <a:ext uri="{FF2B5EF4-FFF2-40B4-BE49-F238E27FC236}">
                <a16:creationId xmlns:a16="http://schemas.microsoft.com/office/drawing/2014/main" id="{74293471-354F-439E-A7AE-26D4900C08B6}"/>
              </a:ext>
            </a:extLst>
          </p:cNvPr>
          <p:cNvSpPr>
            <a:spLocks noGrp="1"/>
          </p:cNvSpPr>
          <p:nvPr>
            <p:ph idx="1"/>
          </p:nvPr>
        </p:nvSpPr>
        <p:spPr/>
        <p:txBody>
          <a:bodyPr lIns="91440" tIns="45720" rIns="91440" bIns="45720" anchor="t"/>
          <a:lstStyle/>
          <a:p>
            <a:pPr marL="0" indent="0">
              <a:buNone/>
            </a:pPr>
            <a:r>
              <a:rPr lang="en-US">
                <a:latin typeface="Nunito Sans Light"/>
              </a:rPr>
              <a:t>We are going to break into three groups: </a:t>
            </a:r>
            <a:endParaRPr lang="en-US"/>
          </a:p>
          <a:p>
            <a:pPr marL="0" indent="0">
              <a:buNone/>
            </a:pPr>
            <a:endParaRPr lang="en-US"/>
          </a:p>
          <a:p>
            <a:pPr marL="0" indent="0">
              <a:buNone/>
            </a:pPr>
            <a:r>
              <a:rPr lang="en-US">
                <a:latin typeface="Nunito Sans Light"/>
              </a:rPr>
              <a:t>- Delegates who are</a:t>
            </a:r>
            <a:r>
              <a:rPr lang="en-US" b="1">
                <a:latin typeface="Nunito Sans Light"/>
              </a:rPr>
              <a:t> have an interest in the topic </a:t>
            </a:r>
            <a:r>
              <a:rPr lang="en-US">
                <a:latin typeface="Nunito Sans Light"/>
              </a:rPr>
              <a:t>and would like to discuss further resources and signposting to further information. </a:t>
            </a:r>
            <a:endParaRPr lang="en-US"/>
          </a:p>
          <a:p>
            <a:pPr marL="0" indent="0">
              <a:buNone/>
            </a:pPr>
            <a:endParaRPr lang="en-US"/>
          </a:p>
          <a:p>
            <a:pPr marL="0" indent="0">
              <a:buNone/>
            </a:pPr>
            <a:r>
              <a:rPr lang="en-US">
                <a:latin typeface="Nunito Sans Light"/>
              </a:rPr>
              <a:t>- Delegates who </a:t>
            </a:r>
            <a:r>
              <a:rPr lang="en-US" b="1">
                <a:latin typeface="Nunito Sans Light"/>
              </a:rPr>
              <a:t>would like to plan a similar activity </a:t>
            </a:r>
            <a:r>
              <a:rPr lang="en-US">
                <a:latin typeface="Nunito Sans Light"/>
              </a:rPr>
              <a:t>and develop an action plan</a:t>
            </a:r>
            <a:endParaRPr lang="en-US"/>
          </a:p>
          <a:p>
            <a:pPr marL="0" indent="0">
              <a:buNone/>
            </a:pPr>
            <a:endParaRPr lang="en-US"/>
          </a:p>
          <a:p>
            <a:pPr marL="0" indent="0">
              <a:buNone/>
            </a:pPr>
            <a:r>
              <a:rPr lang="en-US">
                <a:latin typeface="Nunito Sans Light"/>
              </a:rPr>
              <a:t>- Delegates who are </a:t>
            </a:r>
            <a:r>
              <a:rPr lang="en-US" b="1">
                <a:latin typeface="Nunito Sans Light"/>
              </a:rPr>
              <a:t>already in the planning stages of their event</a:t>
            </a:r>
            <a:r>
              <a:rPr lang="en-US">
                <a:latin typeface="Nunito Sans Light"/>
              </a:rPr>
              <a:t> and would like to ask further questions and obtain feedback.</a:t>
            </a:r>
          </a:p>
          <a:p>
            <a:pPr marL="0" indent="0">
              <a:buNone/>
            </a:pPr>
            <a:endParaRPr lang="en-US"/>
          </a:p>
          <a:p>
            <a:pPr marL="0" indent="0">
              <a:buNone/>
            </a:pPr>
            <a:endParaRPr lang="en-US"/>
          </a:p>
          <a:p>
            <a:pPr marL="0" indent="0">
              <a:buNone/>
            </a:pPr>
            <a:r>
              <a:rPr lang="en-US">
                <a:latin typeface="Nunito Sans Light"/>
              </a:rPr>
              <a:t>Please use the Action Plan templates provided to map out your next steps. </a:t>
            </a:r>
            <a:endParaRPr lang="en-US"/>
          </a:p>
          <a:p>
            <a:pPr marL="342900" lvl="1" indent="0">
              <a:buNone/>
            </a:pPr>
            <a:endParaRPr lang="en-US"/>
          </a:p>
        </p:txBody>
      </p:sp>
    </p:spTree>
    <p:extLst>
      <p:ext uri="{BB962C8B-B14F-4D97-AF65-F5344CB8AC3E}">
        <p14:creationId xmlns:p14="http://schemas.microsoft.com/office/powerpoint/2010/main" val="3533093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7EDB-B662-4A98-B505-4D5C9C74432B}"/>
              </a:ext>
            </a:extLst>
          </p:cNvPr>
          <p:cNvSpPr>
            <a:spLocks noGrp="1"/>
          </p:cNvSpPr>
          <p:nvPr>
            <p:ph type="title"/>
          </p:nvPr>
        </p:nvSpPr>
        <p:spPr>
          <a:xfrm>
            <a:off x="774820" y="2830782"/>
            <a:ext cx="8414462" cy="1360219"/>
          </a:xfrm>
        </p:spPr>
        <p:txBody>
          <a:bodyPr lIns="91440" tIns="45720" rIns="91440" bIns="45720" anchor="t" anchorCtr="0">
            <a:normAutofit/>
          </a:bodyPr>
          <a:lstStyle/>
          <a:p>
            <a:r>
              <a:rPr lang="en-US" sz="4000">
                <a:latin typeface="Nunito Sans ExtraLight"/>
              </a:rPr>
              <a:t>Thank you for joining us! </a:t>
            </a:r>
            <a:endParaRPr lang="en-US" sz="4000"/>
          </a:p>
        </p:txBody>
      </p:sp>
      <p:sp>
        <p:nvSpPr>
          <p:cNvPr id="4" name="Date Placeholder 3">
            <a:extLst>
              <a:ext uri="{FF2B5EF4-FFF2-40B4-BE49-F238E27FC236}">
                <a16:creationId xmlns:a16="http://schemas.microsoft.com/office/drawing/2014/main" id="{C423F0FA-20B0-44B6-A63F-D0021A3E58DA}"/>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E14661B8-3B04-4DAF-9B41-0CF3979E2DBA}"/>
              </a:ext>
            </a:extLst>
          </p:cNvPr>
          <p:cNvSpPr>
            <a:spLocks noGrp="1"/>
          </p:cNvSpPr>
          <p:nvPr>
            <p:ph type="ftr" sz="quarter" idx="11"/>
          </p:nvPr>
        </p:nvSpPr>
        <p:spPr/>
        <p:txBody>
          <a:bodyPr/>
          <a:lstStyle/>
          <a:p>
            <a:r>
              <a:rPr lang="en-US"/>
              <a:t>Thriving lives for service children  </a:t>
            </a:r>
          </a:p>
        </p:txBody>
      </p:sp>
    </p:spTree>
    <p:extLst>
      <p:ext uri="{BB962C8B-B14F-4D97-AF65-F5344CB8AC3E}">
        <p14:creationId xmlns:p14="http://schemas.microsoft.com/office/powerpoint/2010/main" val="107023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logo&#10;&#10;Description automatically generated">
            <a:extLst>
              <a:ext uri="{FF2B5EF4-FFF2-40B4-BE49-F238E27FC236}">
                <a16:creationId xmlns:a16="http://schemas.microsoft.com/office/drawing/2014/main" id="{55FD4B58-FEEE-4A82-BA6E-CFF2824D6F50}"/>
              </a:ext>
            </a:extLst>
          </p:cNvPr>
          <p:cNvPicPr>
            <a:picLocks noChangeAspect="1"/>
          </p:cNvPicPr>
          <p:nvPr/>
        </p:nvPicPr>
        <p:blipFill>
          <a:blip r:embed="rId2"/>
          <a:stretch>
            <a:fillRect/>
          </a:stretch>
        </p:blipFill>
        <p:spPr>
          <a:xfrm>
            <a:off x="3706393" y="1688888"/>
            <a:ext cx="3791325" cy="1862855"/>
          </a:xfrm>
          <a:prstGeom prst="rect">
            <a:avLst/>
          </a:prstGeom>
        </p:spPr>
      </p:pic>
      <p:sp>
        <p:nvSpPr>
          <p:cNvPr id="2" name="Title 1">
            <a:extLst>
              <a:ext uri="{FF2B5EF4-FFF2-40B4-BE49-F238E27FC236}">
                <a16:creationId xmlns:a16="http://schemas.microsoft.com/office/drawing/2014/main" id="{BFB46751-63CB-4D0B-88CF-9148D5642E16}"/>
              </a:ext>
            </a:extLst>
          </p:cNvPr>
          <p:cNvSpPr>
            <a:spLocks noGrp="1"/>
          </p:cNvSpPr>
          <p:nvPr>
            <p:ph type="title"/>
          </p:nvPr>
        </p:nvSpPr>
        <p:spPr/>
        <p:txBody>
          <a:bodyPr lIns="91440" tIns="45720" rIns="91440" bIns="45720" anchor="t" anchorCtr="0">
            <a:normAutofit/>
          </a:bodyPr>
          <a:lstStyle/>
          <a:p>
            <a:r>
              <a:rPr lang="en-US">
                <a:latin typeface="Nunito Sans ExtraLight"/>
              </a:rPr>
              <a:t>Yorkshire and North East Hub</a:t>
            </a:r>
            <a:endParaRPr lang="en-US"/>
          </a:p>
        </p:txBody>
      </p:sp>
      <p:sp>
        <p:nvSpPr>
          <p:cNvPr id="4" name="Date Placeholder 3">
            <a:extLst>
              <a:ext uri="{FF2B5EF4-FFF2-40B4-BE49-F238E27FC236}">
                <a16:creationId xmlns:a16="http://schemas.microsoft.com/office/drawing/2014/main" id="{6EE37300-22DA-4826-95C7-FF4067D4CCDF}"/>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43194BDF-3E1B-4416-AA50-D4F62E8C85AB}"/>
              </a:ext>
            </a:extLst>
          </p:cNvPr>
          <p:cNvSpPr>
            <a:spLocks noGrp="1"/>
          </p:cNvSpPr>
          <p:nvPr>
            <p:ph type="ftr" sz="quarter" idx="11"/>
          </p:nvPr>
        </p:nvSpPr>
        <p:spPr/>
        <p:txBody>
          <a:bodyPr/>
          <a:lstStyle/>
          <a:p>
            <a:r>
              <a:rPr lang="en-US"/>
              <a:t>Thriving lives for service children  </a:t>
            </a:r>
          </a:p>
        </p:txBody>
      </p:sp>
      <p:sp>
        <p:nvSpPr>
          <p:cNvPr id="8" name="Content Placeholder 7">
            <a:extLst>
              <a:ext uri="{FF2B5EF4-FFF2-40B4-BE49-F238E27FC236}">
                <a16:creationId xmlns:a16="http://schemas.microsoft.com/office/drawing/2014/main" id="{8519E53D-F931-4656-A2BB-632950107E50}"/>
              </a:ext>
            </a:extLst>
          </p:cNvPr>
          <p:cNvSpPr>
            <a:spLocks noGrp="1"/>
          </p:cNvSpPr>
          <p:nvPr>
            <p:ph idx="1"/>
          </p:nvPr>
        </p:nvSpPr>
        <p:spPr/>
        <p:txBody>
          <a:bodyPr lIns="91440" tIns="45720" rIns="91440" bIns="45720" anchor="t"/>
          <a:lstStyle/>
          <a:p>
            <a:r>
              <a:rPr lang="en-US">
                <a:latin typeface="Nunito Sans Light"/>
              </a:rPr>
              <a:t>Led by </a:t>
            </a:r>
            <a:r>
              <a:rPr lang="en-US" err="1">
                <a:latin typeface="Nunito Sans Light"/>
              </a:rPr>
              <a:t>FutureHY</a:t>
            </a:r>
            <a:r>
              <a:rPr lang="en-US">
                <a:latin typeface="Nunito Sans Light"/>
              </a:rPr>
              <a:t> Uni Connect partnership</a:t>
            </a:r>
          </a:p>
          <a:p>
            <a:endParaRPr lang="en-US">
              <a:latin typeface="Nunito Sans Light"/>
            </a:endParaRPr>
          </a:p>
          <a:p>
            <a:endParaRPr lang="en-US">
              <a:latin typeface="Nunito Sans Light"/>
            </a:endParaRPr>
          </a:p>
          <a:p>
            <a:endParaRPr lang="en-US">
              <a:latin typeface="Nunito Sans Light"/>
            </a:endParaRPr>
          </a:p>
          <a:p>
            <a:endParaRPr lang="en-US">
              <a:latin typeface="Nunito Sans Light"/>
            </a:endParaRPr>
          </a:p>
          <a:p>
            <a:r>
              <a:rPr lang="en-US">
                <a:latin typeface="Nunito Sans Light"/>
              </a:rPr>
              <a:t>Established in January 2018.</a:t>
            </a:r>
          </a:p>
          <a:p>
            <a:endParaRPr lang="en-US"/>
          </a:p>
          <a:p>
            <a:r>
              <a:rPr lang="en-US">
                <a:latin typeface="Nunito Sans Light"/>
              </a:rPr>
              <a:t>Membership of over 50 including HEIs, Colleges, LAs and Schools.</a:t>
            </a:r>
            <a:endParaRPr lang="en-US"/>
          </a:p>
          <a:p>
            <a:endParaRPr lang="en-US"/>
          </a:p>
          <a:p>
            <a:r>
              <a:rPr lang="en-US">
                <a:latin typeface="Nunito Sans Light"/>
              </a:rPr>
              <a:t>Deliver range of activities including Thriving Lives Toolkit CPD, Creative Forces Days and Festival of Friends Project.</a:t>
            </a:r>
            <a:endParaRPr lang="en-US"/>
          </a:p>
          <a:p>
            <a:endParaRPr lang="en-US"/>
          </a:p>
        </p:txBody>
      </p:sp>
      <p:pic>
        <p:nvPicPr>
          <p:cNvPr id="3" name="Picture 5" descr="Logo, company name&#10;&#10;Description automatically generated">
            <a:extLst>
              <a:ext uri="{FF2B5EF4-FFF2-40B4-BE49-F238E27FC236}">
                <a16:creationId xmlns:a16="http://schemas.microsoft.com/office/drawing/2014/main" id="{14588FF0-6A04-4D69-BFAF-754579DBFF32}"/>
              </a:ext>
            </a:extLst>
          </p:cNvPr>
          <p:cNvPicPr>
            <a:picLocks noChangeAspect="1"/>
          </p:cNvPicPr>
          <p:nvPr/>
        </p:nvPicPr>
        <p:blipFill>
          <a:blip r:embed="rId3"/>
          <a:stretch>
            <a:fillRect/>
          </a:stretch>
        </p:blipFill>
        <p:spPr>
          <a:xfrm>
            <a:off x="869222" y="2240807"/>
            <a:ext cx="2743200" cy="804195"/>
          </a:xfrm>
          <a:prstGeom prst="rect">
            <a:avLst/>
          </a:prstGeom>
        </p:spPr>
      </p:pic>
    </p:spTree>
    <p:extLst>
      <p:ext uri="{BB962C8B-B14F-4D97-AF65-F5344CB8AC3E}">
        <p14:creationId xmlns:p14="http://schemas.microsoft.com/office/powerpoint/2010/main" val="111886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E776-6A9F-4471-91D2-E5E8EF725FBF}"/>
              </a:ext>
            </a:extLst>
          </p:cNvPr>
          <p:cNvSpPr>
            <a:spLocks noGrp="1"/>
          </p:cNvSpPr>
          <p:nvPr>
            <p:ph type="title"/>
          </p:nvPr>
        </p:nvSpPr>
        <p:spPr/>
        <p:txBody>
          <a:bodyPr lIns="91440" tIns="45720" rIns="91440" bIns="45720" anchor="t" anchorCtr="0">
            <a:normAutofit/>
          </a:bodyPr>
          <a:lstStyle/>
          <a:p>
            <a:r>
              <a:rPr lang="en-US">
                <a:latin typeface="Nunito Sans ExtraLight"/>
              </a:rPr>
              <a:t>Spotlight on: Festival of Friends 2021</a:t>
            </a:r>
            <a:endParaRPr lang="en-US"/>
          </a:p>
        </p:txBody>
      </p:sp>
      <p:sp>
        <p:nvSpPr>
          <p:cNvPr id="3" name="Content Placeholder 2">
            <a:extLst>
              <a:ext uri="{FF2B5EF4-FFF2-40B4-BE49-F238E27FC236}">
                <a16:creationId xmlns:a16="http://schemas.microsoft.com/office/drawing/2014/main" id="{AD59D1B5-762A-4347-9DDB-7DE808C61A8B}"/>
              </a:ext>
            </a:extLst>
          </p:cNvPr>
          <p:cNvSpPr>
            <a:spLocks noGrp="1"/>
          </p:cNvSpPr>
          <p:nvPr>
            <p:ph idx="1"/>
          </p:nvPr>
        </p:nvSpPr>
        <p:spPr/>
        <p:txBody>
          <a:bodyPr lIns="91440" tIns="45720" rIns="91440" bIns="45720" anchor="t"/>
          <a:lstStyle/>
          <a:p>
            <a:r>
              <a:rPr lang="en-GB">
                <a:latin typeface="Nunito Sans Light"/>
              </a:rPr>
              <a:t>£20k grant from Armed Forces Covenant Fund</a:t>
            </a:r>
            <a:endParaRPr lang="en-US">
              <a:latin typeface="Nunito Sans Light"/>
            </a:endParaRPr>
          </a:p>
          <a:p>
            <a:endParaRPr lang="en-GB">
              <a:latin typeface="Nunito Sans Light"/>
            </a:endParaRPr>
          </a:p>
          <a:p>
            <a:r>
              <a:rPr lang="en-GB">
                <a:latin typeface="Nunito Sans Light"/>
              </a:rPr>
              <a:t>School improvement project.</a:t>
            </a:r>
            <a:endParaRPr lang="en-US">
              <a:latin typeface="Nunito Sans Light"/>
            </a:endParaRPr>
          </a:p>
          <a:p>
            <a:endParaRPr lang="en-GB">
              <a:latin typeface="Nunito Sans Light"/>
            </a:endParaRPr>
          </a:p>
          <a:p>
            <a:r>
              <a:rPr lang="en-GB">
                <a:latin typeface="Nunito Sans Light"/>
              </a:rPr>
              <a:t>CPD sessions for teachers – Thriving Lives framework</a:t>
            </a:r>
            <a:endParaRPr lang="en-US">
              <a:latin typeface="Nunito Sans Light"/>
            </a:endParaRPr>
          </a:p>
          <a:p>
            <a:endParaRPr lang="en-GB">
              <a:latin typeface="Nunito Sans Light"/>
            </a:endParaRPr>
          </a:p>
          <a:p>
            <a:r>
              <a:rPr lang="en-GB">
                <a:latin typeface="Nunito Sans Light"/>
              </a:rPr>
              <a:t>Local networks across North Yorkshire run by teachers for teachers.</a:t>
            </a:r>
            <a:endParaRPr lang="en-US">
              <a:latin typeface="Nunito Sans Light"/>
            </a:endParaRPr>
          </a:p>
          <a:p>
            <a:endParaRPr lang="en-GB">
              <a:latin typeface="Nunito Sans Light"/>
            </a:endParaRPr>
          </a:p>
          <a:p>
            <a:r>
              <a:rPr lang="en-GB">
                <a:latin typeface="Nunito Sans Light"/>
              </a:rPr>
              <a:t>End of project celebration event held online.</a:t>
            </a:r>
            <a:endParaRPr lang="en-US">
              <a:latin typeface="Nunito Sans Light"/>
            </a:endParaRPr>
          </a:p>
          <a:p>
            <a:endParaRPr lang="en-GB">
              <a:latin typeface="Nunito Sans Light"/>
            </a:endParaRPr>
          </a:p>
          <a:p>
            <a:r>
              <a:rPr lang="en-GB">
                <a:latin typeface="Nunito Sans Light"/>
              </a:rPr>
              <a:t>National project – Guidance pack available from SCiP Alliance</a:t>
            </a:r>
            <a:endParaRPr lang="en-US">
              <a:latin typeface="Nunito Sans Light"/>
            </a:endParaRPr>
          </a:p>
          <a:p>
            <a:pPr algn="just">
              <a:lnSpc>
                <a:spcPct val="100000"/>
              </a:lnSpc>
              <a:spcBef>
                <a:spcPts val="0"/>
              </a:spcBef>
            </a:pPr>
            <a:endParaRPr lang="en-GB"/>
          </a:p>
          <a:p>
            <a:endParaRPr lang="en-US"/>
          </a:p>
        </p:txBody>
      </p:sp>
      <p:sp>
        <p:nvSpPr>
          <p:cNvPr id="4" name="Date Placeholder 3">
            <a:extLst>
              <a:ext uri="{FF2B5EF4-FFF2-40B4-BE49-F238E27FC236}">
                <a16:creationId xmlns:a16="http://schemas.microsoft.com/office/drawing/2014/main" id="{F01DF684-E01F-4528-8908-76AEF922207D}"/>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170E9A1D-B4E0-449E-B422-919BD9B95399}"/>
              </a:ext>
            </a:extLst>
          </p:cNvPr>
          <p:cNvSpPr>
            <a:spLocks noGrp="1"/>
          </p:cNvSpPr>
          <p:nvPr>
            <p:ph type="ftr" sz="quarter" idx="11"/>
          </p:nvPr>
        </p:nvSpPr>
        <p:spPr/>
        <p:txBody>
          <a:bodyPr/>
          <a:lstStyle/>
          <a:p>
            <a:r>
              <a:rPr lang="en-US"/>
              <a:t>Thriving lives for service children  </a:t>
            </a:r>
          </a:p>
        </p:txBody>
      </p:sp>
      <p:pic>
        <p:nvPicPr>
          <p:cNvPr id="6" name="Picture 6">
            <a:extLst>
              <a:ext uri="{FF2B5EF4-FFF2-40B4-BE49-F238E27FC236}">
                <a16:creationId xmlns:a16="http://schemas.microsoft.com/office/drawing/2014/main" id="{04D8FE7A-D484-4CD7-8E18-9C56D7C10489}"/>
              </a:ext>
            </a:extLst>
          </p:cNvPr>
          <p:cNvPicPr>
            <a:picLocks noChangeAspect="1"/>
          </p:cNvPicPr>
          <p:nvPr/>
        </p:nvPicPr>
        <p:blipFill>
          <a:blip r:embed="rId2"/>
          <a:stretch>
            <a:fillRect/>
          </a:stretch>
        </p:blipFill>
        <p:spPr>
          <a:xfrm>
            <a:off x="7521343" y="3582304"/>
            <a:ext cx="986421" cy="1437258"/>
          </a:xfrm>
          <a:prstGeom prst="rect">
            <a:avLst/>
          </a:prstGeom>
        </p:spPr>
      </p:pic>
    </p:spTree>
    <p:extLst>
      <p:ext uri="{BB962C8B-B14F-4D97-AF65-F5344CB8AC3E}">
        <p14:creationId xmlns:p14="http://schemas.microsoft.com/office/powerpoint/2010/main" val="422068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text&#10;&#10;Description automatically generated">
            <a:extLst>
              <a:ext uri="{FF2B5EF4-FFF2-40B4-BE49-F238E27FC236}">
                <a16:creationId xmlns:a16="http://schemas.microsoft.com/office/drawing/2014/main" id="{42F1E113-A6C4-4E30-9EED-C8A53D046959}"/>
              </a:ext>
            </a:extLst>
          </p:cNvPr>
          <p:cNvPicPr>
            <a:picLocks noChangeAspect="1"/>
          </p:cNvPicPr>
          <p:nvPr/>
        </p:nvPicPr>
        <p:blipFill>
          <a:blip r:embed="rId2"/>
          <a:stretch>
            <a:fillRect/>
          </a:stretch>
        </p:blipFill>
        <p:spPr>
          <a:xfrm>
            <a:off x="3670250" y="1499141"/>
            <a:ext cx="3935895" cy="1935140"/>
          </a:xfrm>
          <a:prstGeom prst="rect">
            <a:avLst/>
          </a:prstGeom>
        </p:spPr>
      </p:pic>
      <p:sp>
        <p:nvSpPr>
          <p:cNvPr id="2" name="Title 1">
            <a:extLst>
              <a:ext uri="{FF2B5EF4-FFF2-40B4-BE49-F238E27FC236}">
                <a16:creationId xmlns:a16="http://schemas.microsoft.com/office/drawing/2014/main" id="{FF1BB142-5E15-403B-954F-C0B71F325664}"/>
              </a:ext>
            </a:extLst>
          </p:cNvPr>
          <p:cNvSpPr>
            <a:spLocks noGrp="1"/>
          </p:cNvSpPr>
          <p:nvPr>
            <p:ph type="title"/>
          </p:nvPr>
        </p:nvSpPr>
        <p:spPr/>
        <p:txBody>
          <a:bodyPr lIns="91440" tIns="45720" rIns="91440" bIns="45720" anchor="t" anchorCtr="0">
            <a:normAutofit/>
          </a:bodyPr>
          <a:lstStyle/>
          <a:p>
            <a:r>
              <a:rPr lang="en-US">
                <a:latin typeface="Nunito Sans ExtraLight"/>
              </a:rPr>
              <a:t>Lincolnshire and East Midlands Hub</a:t>
            </a:r>
            <a:endParaRPr lang="en-US"/>
          </a:p>
        </p:txBody>
      </p:sp>
      <p:sp>
        <p:nvSpPr>
          <p:cNvPr id="3" name="Content Placeholder 2">
            <a:extLst>
              <a:ext uri="{FF2B5EF4-FFF2-40B4-BE49-F238E27FC236}">
                <a16:creationId xmlns:a16="http://schemas.microsoft.com/office/drawing/2014/main" id="{6C8AC862-08F9-4A37-8F19-9DC721F13664}"/>
              </a:ext>
            </a:extLst>
          </p:cNvPr>
          <p:cNvSpPr>
            <a:spLocks noGrp="1"/>
          </p:cNvSpPr>
          <p:nvPr>
            <p:ph idx="1"/>
          </p:nvPr>
        </p:nvSpPr>
        <p:spPr/>
        <p:txBody>
          <a:bodyPr lIns="91440" tIns="45720" rIns="91440" bIns="45720" anchor="t"/>
          <a:lstStyle/>
          <a:p>
            <a:r>
              <a:rPr lang="en-US">
                <a:latin typeface="Nunito Sans Light"/>
              </a:rPr>
              <a:t>Led by </a:t>
            </a:r>
            <a:r>
              <a:rPr lang="en-US" err="1">
                <a:latin typeface="Nunito Sans Light"/>
              </a:rPr>
              <a:t>LiNCHigher</a:t>
            </a:r>
            <a:r>
              <a:rPr lang="en-US">
                <a:latin typeface="Nunito Sans Light"/>
              </a:rPr>
              <a:t> Uni Connect partnership</a:t>
            </a:r>
          </a:p>
          <a:p>
            <a:pPr marL="0" indent="0">
              <a:buNone/>
            </a:pPr>
            <a:endParaRPr lang="en-US"/>
          </a:p>
          <a:p>
            <a:endParaRPr lang="en-US">
              <a:latin typeface="Nunito Sans Light"/>
            </a:endParaRPr>
          </a:p>
          <a:p>
            <a:endParaRPr lang="en-US">
              <a:latin typeface="Nunito Sans Light"/>
            </a:endParaRPr>
          </a:p>
          <a:p>
            <a:r>
              <a:rPr lang="en-US">
                <a:latin typeface="Nunito Sans Light"/>
              </a:rPr>
              <a:t>Established in October 2020</a:t>
            </a:r>
          </a:p>
          <a:p>
            <a:endParaRPr lang="en-US">
              <a:latin typeface="Nunito Sans Light"/>
            </a:endParaRPr>
          </a:p>
          <a:p>
            <a:r>
              <a:rPr lang="en-US">
                <a:latin typeface="Nunito Sans Light"/>
              </a:rPr>
              <a:t>Membership of over 30 including HEIs, Colleges, LAs and Schools.</a:t>
            </a:r>
          </a:p>
          <a:p>
            <a:endParaRPr lang="en-US">
              <a:latin typeface="Nunito Sans Light"/>
            </a:endParaRPr>
          </a:p>
          <a:p>
            <a:r>
              <a:rPr lang="en-US">
                <a:latin typeface="Nunito Sans Light"/>
              </a:rPr>
              <a:t>Deliver and create a range of activities including Thriving Lives Toolkit CPD, Creative Forces Days and Armed Forces .</a:t>
            </a:r>
          </a:p>
        </p:txBody>
      </p:sp>
      <p:sp>
        <p:nvSpPr>
          <p:cNvPr id="4" name="Date Placeholder 3">
            <a:extLst>
              <a:ext uri="{FF2B5EF4-FFF2-40B4-BE49-F238E27FC236}">
                <a16:creationId xmlns:a16="http://schemas.microsoft.com/office/drawing/2014/main" id="{CA317E98-487E-4CDE-BEB9-0D32496D8C66}"/>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CF9FA84B-8F79-4287-8F96-1ED9F92C7485}"/>
              </a:ext>
            </a:extLst>
          </p:cNvPr>
          <p:cNvSpPr>
            <a:spLocks noGrp="1"/>
          </p:cNvSpPr>
          <p:nvPr>
            <p:ph type="ftr" sz="quarter" idx="11"/>
          </p:nvPr>
        </p:nvSpPr>
        <p:spPr/>
        <p:txBody>
          <a:bodyPr/>
          <a:lstStyle/>
          <a:p>
            <a:r>
              <a:rPr lang="en-US"/>
              <a:t>Thriving lives for service children  </a:t>
            </a:r>
          </a:p>
        </p:txBody>
      </p:sp>
      <p:pic>
        <p:nvPicPr>
          <p:cNvPr id="6" name="Picture 6">
            <a:extLst>
              <a:ext uri="{FF2B5EF4-FFF2-40B4-BE49-F238E27FC236}">
                <a16:creationId xmlns:a16="http://schemas.microsoft.com/office/drawing/2014/main" id="{84E54CE2-C5C4-4503-9964-9D5D24ECEDF5}"/>
              </a:ext>
            </a:extLst>
          </p:cNvPr>
          <p:cNvPicPr>
            <a:picLocks noChangeAspect="1"/>
          </p:cNvPicPr>
          <p:nvPr/>
        </p:nvPicPr>
        <p:blipFill>
          <a:blip r:embed="rId3"/>
          <a:stretch>
            <a:fillRect/>
          </a:stretch>
        </p:blipFill>
        <p:spPr>
          <a:xfrm>
            <a:off x="1040961" y="2231113"/>
            <a:ext cx="2490079" cy="710938"/>
          </a:xfrm>
          <a:prstGeom prst="rect">
            <a:avLst/>
          </a:prstGeom>
        </p:spPr>
      </p:pic>
    </p:spTree>
    <p:extLst>
      <p:ext uri="{BB962C8B-B14F-4D97-AF65-F5344CB8AC3E}">
        <p14:creationId xmlns:p14="http://schemas.microsoft.com/office/powerpoint/2010/main" val="4093750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706D-71AB-4412-8D0C-C31D00A67577}"/>
              </a:ext>
            </a:extLst>
          </p:cNvPr>
          <p:cNvSpPr>
            <a:spLocks noGrp="1"/>
          </p:cNvSpPr>
          <p:nvPr>
            <p:ph type="title"/>
          </p:nvPr>
        </p:nvSpPr>
        <p:spPr/>
        <p:txBody>
          <a:bodyPr lIns="91440" tIns="45720" rIns="91440" bIns="45720" anchor="t" anchorCtr="0">
            <a:normAutofit/>
          </a:bodyPr>
          <a:lstStyle/>
          <a:p>
            <a:r>
              <a:rPr lang="en-US">
                <a:latin typeface="Nunito Sans ExtraLight"/>
              </a:rPr>
              <a:t>This workshop will cover: </a:t>
            </a:r>
            <a:endParaRPr lang="en-US"/>
          </a:p>
        </p:txBody>
      </p:sp>
      <p:sp>
        <p:nvSpPr>
          <p:cNvPr id="3" name="Content Placeholder 2">
            <a:extLst>
              <a:ext uri="{FF2B5EF4-FFF2-40B4-BE49-F238E27FC236}">
                <a16:creationId xmlns:a16="http://schemas.microsoft.com/office/drawing/2014/main" id="{87A5AD14-246F-484E-A31A-36BE8E3AEC76}"/>
              </a:ext>
            </a:extLst>
          </p:cNvPr>
          <p:cNvSpPr>
            <a:spLocks noGrp="1"/>
          </p:cNvSpPr>
          <p:nvPr>
            <p:ph idx="1"/>
          </p:nvPr>
        </p:nvSpPr>
        <p:spPr/>
        <p:txBody>
          <a:bodyPr lIns="91440" tIns="45720" rIns="91440" bIns="45720" anchor="t"/>
          <a:lstStyle/>
          <a:p>
            <a:r>
              <a:rPr lang="en-GB" b="1">
                <a:latin typeface="Nunito Sans Light"/>
              </a:rPr>
              <a:t>Logistical planning</a:t>
            </a:r>
            <a:r>
              <a:rPr lang="en-GB">
                <a:latin typeface="Nunito Sans Light"/>
              </a:rPr>
              <a:t> - hear how we planned and organised the events from inception to delivery.</a:t>
            </a:r>
            <a:endParaRPr lang="en-GB" err="1"/>
          </a:p>
          <a:p>
            <a:endParaRPr lang="en-GB">
              <a:latin typeface="Nunito Sans Light"/>
            </a:endParaRPr>
          </a:p>
          <a:p>
            <a:r>
              <a:rPr lang="en-GB" b="1">
                <a:latin typeface="Nunito Sans Light"/>
              </a:rPr>
              <a:t>Collaborative working</a:t>
            </a:r>
            <a:r>
              <a:rPr lang="en-GB">
                <a:latin typeface="Nunito Sans Light"/>
              </a:rPr>
              <a:t> - we will share best practice on working together to develop new activity.</a:t>
            </a:r>
            <a:endParaRPr lang="en-GB"/>
          </a:p>
          <a:p>
            <a:endParaRPr lang="en-GB">
              <a:latin typeface="Nunito Sans Light"/>
            </a:endParaRPr>
          </a:p>
          <a:p>
            <a:r>
              <a:rPr lang="en-GB" b="1">
                <a:latin typeface="Nunito Sans Light"/>
              </a:rPr>
              <a:t>Learner voice</a:t>
            </a:r>
            <a:r>
              <a:rPr lang="en-GB">
                <a:latin typeface="Nunito Sans Light"/>
              </a:rPr>
              <a:t> - we will share what we learned from the young people who participated in our events to help inform future practice.</a:t>
            </a:r>
            <a:endParaRPr lang="en-GB"/>
          </a:p>
          <a:p>
            <a:endParaRPr lang="en-GB">
              <a:latin typeface="Nunito Sans Light"/>
            </a:endParaRPr>
          </a:p>
        </p:txBody>
      </p:sp>
      <p:sp>
        <p:nvSpPr>
          <p:cNvPr id="4" name="Date Placeholder 3">
            <a:extLst>
              <a:ext uri="{FF2B5EF4-FFF2-40B4-BE49-F238E27FC236}">
                <a16:creationId xmlns:a16="http://schemas.microsoft.com/office/drawing/2014/main" id="{F5650EE6-3D28-48F7-B973-01E4FA362277}"/>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3313CE5B-84A1-4C9B-853C-27E0E9BF7376}"/>
              </a:ext>
            </a:extLst>
          </p:cNvPr>
          <p:cNvSpPr>
            <a:spLocks noGrp="1"/>
          </p:cNvSpPr>
          <p:nvPr>
            <p:ph type="ftr" sz="quarter" idx="11"/>
          </p:nvPr>
        </p:nvSpPr>
        <p:spPr/>
        <p:txBody>
          <a:bodyPr/>
          <a:lstStyle/>
          <a:p>
            <a:r>
              <a:rPr lang="en-US"/>
              <a:t>Thriving lives for service children  </a:t>
            </a:r>
          </a:p>
        </p:txBody>
      </p:sp>
    </p:spTree>
    <p:extLst>
      <p:ext uri="{BB962C8B-B14F-4D97-AF65-F5344CB8AC3E}">
        <p14:creationId xmlns:p14="http://schemas.microsoft.com/office/powerpoint/2010/main" val="24587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447A230-414D-4374-B6DE-1335FD70AE83}"/>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FF1E0D8E-7C91-4466-AADF-6669DB2E7D65}"/>
              </a:ext>
            </a:extLst>
          </p:cNvPr>
          <p:cNvSpPr>
            <a:spLocks noGrp="1"/>
          </p:cNvSpPr>
          <p:nvPr>
            <p:ph type="ftr" sz="quarter" idx="11"/>
          </p:nvPr>
        </p:nvSpPr>
        <p:spPr/>
        <p:txBody>
          <a:bodyPr/>
          <a:lstStyle/>
          <a:p>
            <a:r>
              <a:rPr lang="en-US"/>
              <a:t>Thriving lives for service children  </a:t>
            </a:r>
          </a:p>
        </p:txBody>
      </p:sp>
      <p:pic>
        <p:nvPicPr>
          <p:cNvPr id="7" name="Picture 7" descr="A picture containing text, person, indoor, person&#10;&#10;Description automatically generated">
            <a:extLst>
              <a:ext uri="{FF2B5EF4-FFF2-40B4-BE49-F238E27FC236}">
                <a16:creationId xmlns:a16="http://schemas.microsoft.com/office/drawing/2014/main" id="{65929732-ABAE-49D2-860A-FBCAA23728C7}"/>
              </a:ext>
            </a:extLst>
          </p:cNvPr>
          <p:cNvPicPr>
            <a:picLocks noChangeAspect="1"/>
          </p:cNvPicPr>
          <p:nvPr/>
        </p:nvPicPr>
        <p:blipFill>
          <a:blip r:embed="rId2"/>
          <a:stretch>
            <a:fillRect/>
          </a:stretch>
        </p:blipFill>
        <p:spPr>
          <a:xfrm>
            <a:off x="1062096" y="603890"/>
            <a:ext cx="7021620" cy="3980545"/>
          </a:xfrm>
          <a:prstGeom prst="rect">
            <a:avLst/>
          </a:prstGeom>
        </p:spPr>
      </p:pic>
      <p:sp>
        <p:nvSpPr>
          <p:cNvPr id="8" name="TextBox 7">
            <a:extLst>
              <a:ext uri="{FF2B5EF4-FFF2-40B4-BE49-F238E27FC236}">
                <a16:creationId xmlns:a16="http://schemas.microsoft.com/office/drawing/2014/main" id="{F23F9547-11AA-41DC-9C56-6A8C28BFF339}"/>
              </a:ext>
            </a:extLst>
          </p:cNvPr>
          <p:cNvSpPr txBox="1"/>
          <p:nvPr/>
        </p:nvSpPr>
        <p:spPr>
          <a:xfrm>
            <a:off x="1062533" y="4703682"/>
            <a:ext cx="6782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3"/>
              </a:rPr>
              <a:t>Creative Forces Day Introduction: Flight Lieutenant Pip Lloyd Williams </a:t>
            </a:r>
            <a:r>
              <a:rPr lang="en-US">
                <a:ea typeface="+mn-lt"/>
                <a:cs typeface="+mn-lt"/>
              </a:rPr>
              <a:t>  </a:t>
            </a:r>
            <a:endParaRPr lang="en-US"/>
          </a:p>
        </p:txBody>
      </p:sp>
    </p:spTree>
    <p:extLst>
      <p:ext uri="{BB962C8B-B14F-4D97-AF65-F5344CB8AC3E}">
        <p14:creationId xmlns:p14="http://schemas.microsoft.com/office/powerpoint/2010/main" val="201428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F8D2D7-C566-4782-BCC3-2EBBDA9F23B1}"/>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F0D87824-4CF6-4162-AB7A-71D054EAFB8A}"/>
              </a:ext>
            </a:extLst>
          </p:cNvPr>
          <p:cNvSpPr>
            <a:spLocks noGrp="1"/>
          </p:cNvSpPr>
          <p:nvPr>
            <p:ph type="ftr" sz="quarter" idx="11"/>
          </p:nvPr>
        </p:nvSpPr>
        <p:spPr/>
        <p:txBody>
          <a:bodyPr/>
          <a:lstStyle/>
          <a:p>
            <a:r>
              <a:rPr lang="en-US"/>
              <a:t>Thriving lives for service children  </a:t>
            </a:r>
          </a:p>
        </p:txBody>
      </p:sp>
      <p:pic>
        <p:nvPicPr>
          <p:cNvPr id="6" name="Picture 6">
            <a:extLst>
              <a:ext uri="{FF2B5EF4-FFF2-40B4-BE49-F238E27FC236}">
                <a16:creationId xmlns:a16="http://schemas.microsoft.com/office/drawing/2014/main" id="{D83255CA-81B9-4726-A9B0-123C476B3552}"/>
              </a:ext>
            </a:extLst>
          </p:cNvPr>
          <p:cNvPicPr>
            <a:picLocks noChangeAspect="1"/>
          </p:cNvPicPr>
          <p:nvPr/>
        </p:nvPicPr>
        <p:blipFill>
          <a:blip r:embed="rId2"/>
          <a:stretch>
            <a:fillRect/>
          </a:stretch>
        </p:blipFill>
        <p:spPr>
          <a:xfrm>
            <a:off x="1056781" y="413249"/>
            <a:ext cx="6801047" cy="5161398"/>
          </a:xfrm>
          <a:prstGeom prst="rect">
            <a:avLst/>
          </a:prstGeom>
        </p:spPr>
      </p:pic>
    </p:spTree>
    <p:extLst>
      <p:ext uri="{BB962C8B-B14F-4D97-AF65-F5344CB8AC3E}">
        <p14:creationId xmlns:p14="http://schemas.microsoft.com/office/powerpoint/2010/main" val="76312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04F3AD6-F9C4-4981-99FF-495E5193640D}"/>
              </a:ext>
            </a:extLst>
          </p:cNvPr>
          <p:cNvSpPr>
            <a:spLocks noGrp="1"/>
          </p:cNvSpPr>
          <p:nvPr>
            <p:ph type="dt" sz="half" idx="10"/>
          </p:nvPr>
        </p:nvSpPr>
        <p:spPr/>
        <p:txBody>
          <a:bodyPr/>
          <a:lstStyle/>
          <a:p>
            <a:fld id="{C5548DD3-738A-9447-8261-8BD93A6F6FB2}" type="datetime6">
              <a:rPr lang="en-GB" smtClean="0"/>
              <a:pPr/>
              <a:t>November 21</a:t>
            </a:fld>
            <a:endParaRPr lang="en-US"/>
          </a:p>
        </p:txBody>
      </p:sp>
      <p:sp>
        <p:nvSpPr>
          <p:cNvPr id="5" name="Footer Placeholder 4">
            <a:extLst>
              <a:ext uri="{FF2B5EF4-FFF2-40B4-BE49-F238E27FC236}">
                <a16:creationId xmlns:a16="http://schemas.microsoft.com/office/drawing/2014/main" id="{93F9FC94-44CF-4F85-A0F3-10D94FE90F1A}"/>
              </a:ext>
            </a:extLst>
          </p:cNvPr>
          <p:cNvSpPr>
            <a:spLocks noGrp="1"/>
          </p:cNvSpPr>
          <p:nvPr>
            <p:ph type="ftr" sz="quarter" idx="11"/>
          </p:nvPr>
        </p:nvSpPr>
        <p:spPr/>
        <p:txBody>
          <a:bodyPr/>
          <a:lstStyle/>
          <a:p>
            <a:r>
              <a:rPr lang="en-US"/>
              <a:t>Thriving lives for service children  </a:t>
            </a:r>
          </a:p>
        </p:txBody>
      </p:sp>
      <p:pic>
        <p:nvPicPr>
          <p:cNvPr id="6" name="Picture 6" descr="Timeline&#10;&#10;Description automatically generated">
            <a:extLst>
              <a:ext uri="{FF2B5EF4-FFF2-40B4-BE49-F238E27FC236}">
                <a16:creationId xmlns:a16="http://schemas.microsoft.com/office/drawing/2014/main" id="{7AF3F7B7-A6CE-44C2-A7BC-C0530AEE1562}"/>
              </a:ext>
            </a:extLst>
          </p:cNvPr>
          <p:cNvPicPr>
            <a:picLocks noChangeAspect="1"/>
          </p:cNvPicPr>
          <p:nvPr/>
        </p:nvPicPr>
        <p:blipFill>
          <a:blip r:embed="rId2"/>
          <a:stretch>
            <a:fillRect/>
          </a:stretch>
        </p:blipFill>
        <p:spPr>
          <a:xfrm>
            <a:off x="2330296" y="719572"/>
            <a:ext cx="4048355" cy="4635761"/>
          </a:xfrm>
          <a:prstGeom prst="rect">
            <a:avLst/>
          </a:prstGeom>
        </p:spPr>
      </p:pic>
    </p:spTree>
    <p:extLst>
      <p:ext uri="{BB962C8B-B14F-4D97-AF65-F5344CB8AC3E}">
        <p14:creationId xmlns:p14="http://schemas.microsoft.com/office/powerpoint/2010/main" val="1500979022"/>
      </p:ext>
    </p:extLst>
  </p:cSld>
  <p:clrMapOvr>
    <a:masterClrMapping/>
  </p:clrMapOvr>
</p:sld>
</file>

<file path=ppt/theme/theme1.xml><?xml version="1.0" encoding="utf-8"?>
<a:theme xmlns:a="http://schemas.openxmlformats.org/drawingml/2006/main" name="Office Theme">
  <a:themeElements>
    <a:clrScheme name="SCiP">
      <a:dk1>
        <a:srgbClr val="E30600"/>
      </a:dk1>
      <a:lt1>
        <a:srgbClr val="FFFFFF"/>
      </a:lt1>
      <a:dk2>
        <a:srgbClr val="0D0B34"/>
      </a:dk2>
      <a:lt2>
        <a:srgbClr val="418ECD"/>
      </a:lt2>
      <a:accent1>
        <a:srgbClr val="203C7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P 4_3" id="{2A0DE8E8-E34B-4449-854E-AFE690272059}" vid="{2C3891E2-D5E1-F343-83DF-EF17409913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336FB888E8E649BA292E9FDBBF7A98" ma:contentTypeVersion="14" ma:contentTypeDescription="Create a new document." ma:contentTypeScope="" ma:versionID="73b420125e561442de60fe5f0170f1ed">
  <xsd:schema xmlns:xsd="http://www.w3.org/2001/XMLSchema" xmlns:xs="http://www.w3.org/2001/XMLSchema" xmlns:p="http://schemas.microsoft.com/office/2006/metadata/properties" xmlns:ns2="65ef99f9-7e0a-4963-9f99-9796f19d0350" xmlns:ns3="c4afce41-7729-4807-8fa4-2089ea5b3984" targetNamespace="http://schemas.microsoft.com/office/2006/metadata/properties" ma:root="true" ma:fieldsID="47be50d24ff9c9154fc89d3b0f0bc445" ns2:_="" ns3:_="">
    <xsd:import namespace="65ef99f9-7e0a-4963-9f99-9796f19d0350"/>
    <xsd:import namespace="c4afce41-7729-4807-8fa4-2089ea5b39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ef99f9-7e0a-4963-9f99-9796f19d03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afce41-7729-4807-8fa4-2089ea5b398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4afce41-7729-4807-8fa4-2089ea5b3984" xsi:nil="true"/>
  </documentManagement>
</p:properties>
</file>

<file path=customXml/itemProps1.xml><?xml version="1.0" encoding="utf-8"?>
<ds:datastoreItem xmlns:ds="http://schemas.openxmlformats.org/officeDocument/2006/customXml" ds:itemID="{167D1A8D-EDB6-4BB9-8C3B-DB1CEA2F4545}"/>
</file>

<file path=customXml/itemProps2.xml><?xml version="1.0" encoding="utf-8"?>
<ds:datastoreItem xmlns:ds="http://schemas.openxmlformats.org/officeDocument/2006/customXml" ds:itemID="{6BD85AC2-6C75-4E0E-98D2-0CD6C31BB99F}">
  <ds:schemaRefs>
    <ds:schemaRef ds:uri="http://schemas.microsoft.com/sharepoint/v3/contenttype/forms"/>
  </ds:schemaRefs>
</ds:datastoreItem>
</file>

<file path=customXml/itemProps3.xml><?xml version="1.0" encoding="utf-8"?>
<ds:datastoreItem xmlns:ds="http://schemas.openxmlformats.org/officeDocument/2006/customXml" ds:itemID="{87DF8A62-D49A-47CF-8C20-51220B0649C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Creative Forces Day Events, A shared experience: How we worked collaboratively to plan and deliver</vt:lpstr>
      <vt:lpstr>A local hub for local solutions</vt:lpstr>
      <vt:lpstr>Yorkshire and North East Hub</vt:lpstr>
      <vt:lpstr>Spotlight on: Festival of Friends 2021</vt:lpstr>
      <vt:lpstr>Lincolnshire and East Midlands Hub</vt:lpstr>
      <vt:lpstr>This workshop will cover: </vt:lpstr>
      <vt:lpstr>PowerPoint Presentation</vt:lpstr>
      <vt:lpstr>PowerPoint Presentation</vt:lpstr>
      <vt:lpstr>PowerPoint Presentation</vt:lpstr>
      <vt:lpstr>PowerPoint Presentation</vt:lpstr>
      <vt:lpstr>PowerPoint Presentation</vt:lpstr>
      <vt:lpstr>PowerPoint Presentation</vt:lpstr>
      <vt:lpstr>Session content</vt:lpstr>
      <vt:lpstr>PowerPoint Presentation</vt:lpstr>
      <vt:lpstr>Feedback – Richmond School</vt:lpstr>
      <vt:lpstr>Quotes from participants</vt:lpstr>
      <vt:lpstr>Follow up activity</vt:lpstr>
      <vt:lpstr>Sharing best practice – what we learned!</vt:lpstr>
      <vt:lpstr>PowerPoint Presentation</vt:lpstr>
      <vt:lpstr>Discussion time!</vt:lpstr>
      <vt:lpstr>Thank you for joining us! </vt:lpstr>
    </vt:vector>
  </TitlesOfParts>
  <Company>The University of Winchester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Katherine.Lawrence</dc:creator>
  <cp:revision>2</cp:revision>
  <cp:lastPrinted>2018-11-14T11:15:14Z</cp:lastPrinted>
  <dcterms:created xsi:type="dcterms:W3CDTF">2017-12-19T09:37:45Z</dcterms:created>
  <dcterms:modified xsi:type="dcterms:W3CDTF">2021-11-22T18:07:27Z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0x010100CB336FB888E8E649BA292E9FDBBF7A98</vt:lpwstr>
  </property>
</Properties>
</file>